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3" r:id="rId3"/>
    <p:sldId id="258" r:id="rId4"/>
    <p:sldId id="269" r:id="rId5"/>
    <p:sldId id="272" r:id="rId6"/>
    <p:sldId id="278" r:id="rId7"/>
    <p:sldId id="276" r:id="rId8"/>
    <p:sldId id="279" r:id="rId9"/>
    <p:sldId id="271" r:id="rId10"/>
    <p:sldId id="268" r:id="rId11"/>
    <p:sldId id="273" r:id="rId12"/>
    <p:sldId id="282" r:id="rId13"/>
    <p:sldId id="274" r:id="rId14"/>
    <p:sldId id="277" r:id="rId15"/>
    <p:sldId id="275" r:id="rId16"/>
    <p:sldId id="264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72744B-0AEF-E980-2BD7-DEC19502B2FA}" name="Emmalei Doore" initials="ED" userId="S::edoore_da10@nashss.onmicrosoft.com::b92757e5-63ca-4898-912f-1113178bc2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E5C"/>
    <a:srgbClr val="E8DBC7"/>
    <a:srgbClr val="80918B"/>
    <a:srgbClr val="CADBD5"/>
    <a:srgbClr val="A5B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591F1-E4D0-41D6-80E2-B1B5820606BA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A543A-C0F9-4445-885A-E1014AA7B8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1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0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every diagnosis per season</a:t>
            </a:r>
          </a:p>
          <a:p>
            <a:r>
              <a:rPr lang="en-US" dirty="0"/>
              <a:t>Season 11 had the most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5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39C32-265A-89B0-2F20-7B42BEC3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BBED4-8254-DD27-E488-59EA5A095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327584-61C3-80AF-15EC-AB92C3BED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every diagnosis per season</a:t>
            </a:r>
          </a:p>
          <a:p>
            <a:r>
              <a:rPr lang="en-US" dirty="0"/>
              <a:t>Season 11 had the most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F5D93-92F1-67F8-C8E5-4347B2E6A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67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9297-6D45-E271-D707-C64D77705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F1CAF-E897-44C2-79C4-907EDC382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142E5-6F6E-2EF7-A27A-02C10ED0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every diagnosis per season</a:t>
            </a:r>
          </a:p>
          <a:p>
            <a:r>
              <a:rPr lang="en-US" dirty="0"/>
              <a:t>Season 11 had the most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5B122-1D48-52B2-E8F8-BA3C5B49A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4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B563-7158-FFFD-88EF-F2B7F534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45A09B-FF34-5FD4-7B93-23EBF6F7B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5736C-D652-6AE1-8BBE-C37614FC9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every diagnosis per season</a:t>
            </a:r>
          </a:p>
          <a:p>
            <a:r>
              <a:rPr lang="en-US" dirty="0"/>
              <a:t>Season 11 had the most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993AF-67FF-4F10-CF4E-5A7AA59A0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2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7AB3-51CE-EBE1-E36D-323F9FA98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77F7F-DDC2-57D2-2BE3-4EB220125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0719FA-2132-8B34-61ED-504A90CAD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every diagnosis per season</a:t>
            </a:r>
          </a:p>
          <a:p>
            <a:r>
              <a:rPr lang="en-US" dirty="0"/>
              <a:t>Season 11 had the most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5DBCE-C362-EB28-4952-57710D593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A543A-C0F9-4445-885A-E1014AA7B8F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5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764D-3C26-E274-27F1-C08704413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D9740-C8D2-F4BE-F3E6-3B5A4B3D9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1A743-A0D0-8994-4B65-5A08E9C1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791A-E11D-6CD7-C41A-12744D73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693FB-1283-EC04-134A-CD93FB36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1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3C2A-622D-2D2D-1A3C-A644B047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57597-197F-41CF-0F7D-1927C7BFF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8992-AE6D-224C-F330-977723FC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D414-2444-1A23-B706-9C1B323D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716A6-68F9-DF4A-B7EF-ED84F590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4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2F3A3-6854-57C8-E200-85866F103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824A5-0C14-8128-8B8C-FE2EB2A40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1FEBB-CE36-837C-F4B0-5D577C27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055DA-C196-FA25-FDE7-53A2FAB3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998AE-9FC5-4180-9142-48971A9D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4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9C48-8575-1FA4-10F9-015DAF23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0F3C-103E-75E1-8207-2966E508A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2505E-2B76-CCE0-1F7F-4EFE6252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C9DAC-9D4B-B184-AAD6-6584E571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E4CAF-7DA4-EF7B-C3C7-CA996FC1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0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EF63-AD47-E8C1-D342-DEBE78F0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2AFDF-BEC4-9F13-A642-413897C7C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570DB-7928-0544-0EE4-5A0F95AA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B5DA5-A2FE-518A-3605-6A3059426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17B2-55CC-E6D6-5006-7C1886FE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3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4930-5017-3D83-EC7C-F53C911B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86871-76CA-B9B5-C19A-31F277236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55D82-4509-AFE8-F6AC-4B926B85C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8E40B-576E-CBCD-CFF8-AC008434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50E2B-6437-877D-0D86-53C143EF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798E-710D-C0EC-139D-3B7A2A1C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6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C231-D2D9-052F-5A0E-0126AE4C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4684E-43D3-564F-0E18-E8F7F9E6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5541F-F417-9831-6A16-BBCE9382B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997BC-86AC-525F-C345-CA994B1A6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31898B-0351-6F9B-5E82-770AD2C2C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F6B18-C78A-FBEA-7914-6C706522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EE943-586E-2BE8-1EF5-9FEC0950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ACD4B-1C38-1E04-D697-DCE95D7A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1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65E7-7649-53D3-7102-8912C988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552A9-014E-941B-C22B-6BC79BED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C4FE2-D736-8409-4DC2-673BE390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8146D-9789-C1E0-C301-40774EF7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7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4C115-740A-3877-B89A-B8002714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346B-96A4-B176-FF34-4ACB9E97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1BCDE-1ADA-5576-E75A-EAB56B67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96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31BA-C85C-15F6-1641-AA6F0CBA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B3B47-2AD1-B692-1A47-F4C9C207A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F1CEC-470E-FEEC-3B67-931A2C64F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A9616-F466-B7A0-CB61-672BF548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BB6EE-A4F8-D431-6019-24A2843F6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AD580-0182-8CD6-D86C-985F8F9A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3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1609-0AE6-8061-426B-0ED900EB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9B029E-53D4-74FE-B4B2-8D214DCA3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8AD69-0440-53F4-9510-9B4BF2975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020B7-53B4-6B53-E68B-8A0085B5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AD4B7-C12A-6334-95D5-BBDC7308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B904B-5B6D-7568-B9DE-32A6964D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9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1D55A-D522-4F92-8D6D-B2D76999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DED8-F0B2-6EEB-3F3D-249062ACD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88E7D-588C-BE0F-1F37-E051581FA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BBA920-C0B4-40A6-8822-099DC6F4EC85}" type="datetimeFigureOut">
              <a:rPr lang="en-US" smtClean="0"/>
              <a:t>3/5/2024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25B61-1F49-E9D5-BBD8-B007657A1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B8CB9-0304-9CC7-187A-0EAFCF149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D439C-018B-4959-AB9A-D4BAE8734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6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f982d53-b869-4ee5-8bdb-d6fb7e0d6350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f982d53-b869-4ee5-8bdb-d6fb7e0d6350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f982d53-b869-4ee5-8bdb-d6fb7e0d6350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f982d53-b869-4ee5-8bdb-d6fb7e0d6350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f982d53-b869-4ee5-8bdb-d6fb7e0d6350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pp.powerbi.com/groups/me/reports/6f982d53-b869-4ee5-8bdb-d6fb7e0d6350/?pbi_source=PowerPoi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pace Needle with a space needle&#10;&#10;Description automatically generated">
            <a:extLst>
              <a:ext uri="{FF2B5EF4-FFF2-40B4-BE49-F238E27FC236}">
                <a16:creationId xmlns:a16="http://schemas.microsoft.com/office/drawing/2014/main" id="{3AAA00C1-8E49-174A-8909-33D1F162C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900" y="0"/>
            <a:ext cx="13030200" cy="6858000"/>
          </a:xfrm>
        </p:spPr>
      </p:pic>
      <p:pic>
        <p:nvPicPr>
          <p:cNvPr id="3" name="Picture 2" descr="A group of medical professionals posing for a photo&#10;&#10;Description automatically generated">
            <a:extLst>
              <a:ext uri="{FF2B5EF4-FFF2-40B4-BE49-F238E27FC236}">
                <a16:creationId xmlns:a16="http://schemas.microsoft.com/office/drawing/2014/main" id="{C7D3A02C-03A8-4ED2-D9F9-AAC18DD121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2"/>
          <a:stretch/>
        </p:blipFill>
        <p:spPr>
          <a:xfrm>
            <a:off x="-752475" y="7055"/>
            <a:ext cx="7556287" cy="68721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387E94-F64F-70EA-F520-1F124AE372D3}"/>
              </a:ext>
            </a:extLst>
          </p:cNvPr>
          <p:cNvSpPr/>
          <p:nvPr/>
        </p:nvSpPr>
        <p:spPr>
          <a:xfrm flipH="1">
            <a:off x="6362700" y="-77821"/>
            <a:ext cx="5943600" cy="7023369"/>
          </a:xfrm>
          <a:prstGeom prst="rect">
            <a:avLst/>
          </a:prstGeom>
          <a:solidFill>
            <a:srgbClr val="CAD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E163E5-5D62-E4BF-95D8-01FE3C6D85D8}"/>
              </a:ext>
            </a:extLst>
          </p:cNvPr>
          <p:cNvSpPr/>
          <p:nvPr/>
        </p:nvSpPr>
        <p:spPr>
          <a:xfrm>
            <a:off x="6582382" y="2117035"/>
            <a:ext cx="5518827" cy="2941982"/>
          </a:xfrm>
          <a:custGeom>
            <a:avLst/>
            <a:gdLst>
              <a:gd name="connsiteX0" fmla="*/ 0 w 5518827"/>
              <a:gd name="connsiteY0" fmla="*/ 0 h 2941982"/>
              <a:gd name="connsiteX1" fmla="*/ 386318 w 5518827"/>
              <a:gd name="connsiteY1" fmla="*/ 0 h 2941982"/>
              <a:gd name="connsiteX2" fmla="*/ 938201 w 5518827"/>
              <a:gd name="connsiteY2" fmla="*/ 0 h 2941982"/>
              <a:gd name="connsiteX3" fmla="*/ 1379707 w 5518827"/>
              <a:gd name="connsiteY3" fmla="*/ 0 h 2941982"/>
              <a:gd name="connsiteX4" fmla="*/ 1766025 w 5518827"/>
              <a:gd name="connsiteY4" fmla="*/ 0 h 2941982"/>
              <a:gd name="connsiteX5" fmla="*/ 2373096 w 5518827"/>
              <a:gd name="connsiteY5" fmla="*/ 0 h 2941982"/>
              <a:gd name="connsiteX6" fmla="*/ 2869790 w 5518827"/>
              <a:gd name="connsiteY6" fmla="*/ 0 h 2941982"/>
              <a:gd name="connsiteX7" fmla="*/ 3476861 w 5518827"/>
              <a:gd name="connsiteY7" fmla="*/ 0 h 2941982"/>
              <a:gd name="connsiteX8" fmla="*/ 3863179 w 5518827"/>
              <a:gd name="connsiteY8" fmla="*/ 0 h 2941982"/>
              <a:gd name="connsiteX9" fmla="*/ 4359873 w 5518827"/>
              <a:gd name="connsiteY9" fmla="*/ 0 h 2941982"/>
              <a:gd name="connsiteX10" fmla="*/ 5022133 w 5518827"/>
              <a:gd name="connsiteY10" fmla="*/ 0 h 2941982"/>
              <a:gd name="connsiteX11" fmla="*/ 5518827 w 5518827"/>
              <a:gd name="connsiteY11" fmla="*/ 0 h 2941982"/>
              <a:gd name="connsiteX12" fmla="*/ 5518827 w 5518827"/>
              <a:gd name="connsiteY12" fmla="*/ 500137 h 2941982"/>
              <a:gd name="connsiteX13" fmla="*/ 5518827 w 5518827"/>
              <a:gd name="connsiteY13" fmla="*/ 1059114 h 2941982"/>
              <a:gd name="connsiteX14" fmla="*/ 5518827 w 5518827"/>
              <a:gd name="connsiteY14" fmla="*/ 1588670 h 2941982"/>
              <a:gd name="connsiteX15" fmla="*/ 5518827 w 5518827"/>
              <a:gd name="connsiteY15" fmla="*/ 2088807 h 2941982"/>
              <a:gd name="connsiteX16" fmla="*/ 5518827 w 5518827"/>
              <a:gd name="connsiteY16" fmla="*/ 2941982 h 2941982"/>
              <a:gd name="connsiteX17" fmla="*/ 4911756 w 5518827"/>
              <a:gd name="connsiteY17" fmla="*/ 2941982 h 2941982"/>
              <a:gd name="connsiteX18" fmla="*/ 4359873 w 5518827"/>
              <a:gd name="connsiteY18" fmla="*/ 2941982 h 2941982"/>
              <a:gd name="connsiteX19" fmla="*/ 3807991 w 5518827"/>
              <a:gd name="connsiteY19" fmla="*/ 2941982 h 2941982"/>
              <a:gd name="connsiteX20" fmla="*/ 3200920 w 5518827"/>
              <a:gd name="connsiteY20" fmla="*/ 2941982 h 2941982"/>
              <a:gd name="connsiteX21" fmla="*/ 2538660 w 5518827"/>
              <a:gd name="connsiteY21" fmla="*/ 2941982 h 2941982"/>
              <a:gd name="connsiteX22" fmla="*/ 1986778 w 5518827"/>
              <a:gd name="connsiteY22" fmla="*/ 2941982 h 2941982"/>
              <a:gd name="connsiteX23" fmla="*/ 1324518 w 5518827"/>
              <a:gd name="connsiteY23" fmla="*/ 2941982 h 2941982"/>
              <a:gd name="connsiteX24" fmla="*/ 827824 w 5518827"/>
              <a:gd name="connsiteY24" fmla="*/ 2941982 h 2941982"/>
              <a:gd name="connsiteX25" fmla="*/ 0 w 5518827"/>
              <a:gd name="connsiteY25" fmla="*/ 2941982 h 2941982"/>
              <a:gd name="connsiteX26" fmla="*/ 0 w 5518827"/>
              <a:gd name="connsiteY26" fmla="*/ 2412425 h 2941982"/>
              <a:gd name="connsiteX27" fmla="*/ 0 w 5518827"/>
              <a:gd name="connsiteY27" fmla="*/ 1765189 h 2941982"/>
              <a:gd name="connsiteX28" fmla="*/ 0 w 5518827"/>
              <a:gd name="connsiteY28" fmla="*/ 1265052 h 2941982"/>
              <a:gd name="connsiteX29" fmla="*/ 0 w 5518827"/>
              <a:gd name="connsiteY29" fmla="*/ 706076 h 2941982"/>
              <a:gd name="connsiteX30" fmla="*/ 0 w 5518827"/>
              <a:gd name="connsiteY30" fmla="*/ 0 h 294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18827" h="2941982" fill="none" extrusionOk="0">
                <a:moveTo>
                  <a:pt x="0" y="0"/>
                </a:moveTo>
                <a:cubicBezTo>
                  <a:pt x="99156" y="-2472"/>
                  <a:pt x="224498" y="3532"/>
                  <a:pt x="386318" y="0"/>
                </a:cubicBezTo>
                <a:cubicBezTo>
                  <a:pt x="548138" y="-3532"/>
                  <a:pt x="702435" y="52360"/>
                  <a:pt x="938201" y="0"/>
                </a:cubicBezTo>
                <a:cubicBezTo>
                  <a:pt x="1173967" y="-52360"/>
                  <a:pt x="1227684" y="48595"/>
                  <a:pt x="1379707" y="0"/>
                </a:cubicBezTo>
                <a:cubicBezTo>
                  <a:pt x="1531730" y="-48595"/>
                  <a:pt x="1675111" y="31339"/>
                  <a:pt x="1766025" y="0"/>
                </a:cubicBezTo>
                <a:cubicBezTo>
                  <a:pt x="1856939" y="-31339"/>
                  <a:pt x="2117988" y="54352"/>
                  <a:pt x="2373096" y="0"/>
                </a:cubicBezTo>
                <a:cubicBezTo>
                  <a:pt x="2628204" y="-54352"/>
                  <a:pt x="2671503" y="47334"/>
                  <a:pt x="2869790" y="0"/>
                </a:cubicBezTo>
                <a:cubicBezTo>
                  <a:pt x="3068077" y="-47334"/>
                  <a:pt x="3179813" y="25595"/>
                  <a:pt x="3476861" y="0"/>
                </a:cubicBezTo>
                <a:cubicBezTo>
                  <a:pt x="3773909" y="-25595"/>
                  <a:pt x="3772637" y="21671"/>
                  <a:pt x="3863179" y="0"/>
                </a:cubicBezTo>
                <a:cubicBezTo>
                  <a:pt x="3953721" y="-21671"/>
                  <a:pt x="4187481" y="42084"/>
                  <a:pt x="4359873" y="0"/>
                </a:cubicBezTo>
                <a:cubicBezTo>
                  <a:pt x="4532265" y="-42084"/>
                  <a:pt x="4819819" y="38325"/>
                  <a:pt x="5022133" y="0"/>
                </a:cubicBezTo>
                <a:cubicBezTo>
                  <a:pt x="5224447" y="-38325"/>
                  <a:pt x="5404961" y="48943"/>
                  <a:pt x="5518827" y="0"/>
                </a:cubicBezTo>
                <a:cubicBezTo>
                  <a:pt x="5520522" y="125928"/>
                  <a:pt x="5505391" y="331516"/>
                  <a:pt x="5518827" y="500137"/>
                </a:cubicBezTo>
                <a:cubicBezTo>
                  <a:pt x="5532263" y="668758"/>
                  <a:pt x="5505349" y="869462"/>
                  <a:pt x="5518827" y="1059114"/>
                </a:cubicBezTo>
                <a:cubicBezTo>
                  <a:pt x="5532305" y="1248766"/>
                  <a:pt x="5455535" y="1364666"/>
                  <a:pt x="5518827" y="1588670"/>
                </a:cubicBezTo>
                <a:cubicBezTo>
                  <a:pt x="5582119" y="1812674"/>
                  <a:pt x="5480967" y="1851691"/>
                  <a:pt x="5518827" y="2088807"/>
                </a:cubicBezTo>
                <a:cubicBezTo>
                  <a:pt x="5556687" y="2325923"/>
                  <a:pt x="5473316" y="2696992"/>
                  <a:pt x="5518827" y="2941982"/>
                </a:cubicBezTo>
                <a:cubicBezTo>
                  <a:pt x="5364170" y="2946868"/>
                  <a:pt x="5033666" y="2892768"/>
                  <a:pt x="4911756" y="2941982"/>
                </a:cubicBezTo>
                <a:cubicBezTo>
                  <a:pt x="4789846" y="2991196"/>
                  <a:pt x="4568434" y="2893124"/>
                  <a:pt x="4359873" y="2941982"/>
                </a:cubicBezTo>
                <a:cubicBezTo>
                  <a:pt x="4151312" y="2990840"/>
                  <a:pt x="4013790" y="2905514"/>
                  <a:pt x="3807991" y="2941982"/>
                </a:cubicBezTo>
                <a:cubicBezTo>
                  <a:pt x="3602192" y="2978450"/>
                  <a:pt x="3477256" y="2896670"/>
                  <a:pt x="3200920" y="2941982"/>
                </a:cubicBezTo>
                <a:cubicBezTo>
                  <a:pt x="2924584" y="2987294"/>
                  <a:pt x="2823050" y="2863007"/>
                  <a:pt x="2538660" y="2941982"/>
                </a:cubicBezTo>
                <a:cubicBezTo>
                  <a:pt x="2254270" y="3020957"/>
                  <a:pt x="2112656" y="2926602"/>
                  <a:pt x="1986778" y="2941982"/>
                </a:cubicBezTo>
                <a:cubicBezTo>
                  <a:pt x="1860900" y="2957362"/>
                  <a:pt x="1508574" y="2867364"/>
                  <a:pt x="1324518" y="2941982"/>
                </a:cubicBezTo>
                <a:cubicBezTo>
                  <a:pt x="1140462" y="3016600"/>
                  <a:pt x="935701" y="2883734"/>
                  <a:pt x="827824" y="2941982"/>
                </a:cubicBezTo>
                <a:cubicBezTo>
                  <a:pt x="719947" y="3000230"/>
                  <a:pt x="388636" y="2847957"/>
                  <a:pt x="0" y="2941982"/>
                </a:cubicBezTo>
                <a:cubicBezTo>
                  <a:pt x="-8253" y="2787494"/>
                  <a:pt x="59175" y="2528629"/>
                  <a:pt x="0" y="2412425"/>
                </a:cubicBezTo>
                <a:cubicBezTo>
                  <a:pt x="-59175" y="2296221"/>
                  <a:pt x="50836" y="1916537"/>
                  <a:pt x="0" y="1765189"/>
                </a:cubicBezTo>
                <a:cubicBezTo>
                  <a:pt x="-50836" y="1613841"/>
                  <a:pt x="29573" y="1503857"/>
                  <a:pt x="0" y="1265052"/>
                </a:cubicBezTo>
                <a:cubicBezTo>
                  <a:pt x="-29573" y="1026247"/>
                  <a:pt x="31293" y="870262"/>
                  <a:pt x="0" y="706076"/>
                </a:cubicBezTo>
                <a:cubicBezTo>
                  <a:pt x="-31293" y="541890"/>
                  <a:pt x="6813" y="163038"/>
                  <a:pt x="0" y="0"/>
                </a:cubicBezTo>
                <a:close/>
              </a:path>
              <a:path w="5518827" h="2941982" stroke="0" extrusionOk="0">
                <a:moveTo>
                  <a:pt x="0" y="0"/>
                </a:moveTo>
                <a:cubicBezTo>
                  <a:pt x="141876" y="-12013"/>
                  <a:pt x="240850" y="33607"/>
                  <a:pt x="441506" y="0"/>
                </a:cubicBezTo>
                <a:cubicBezTo>
                  <a:pt x="642162" y="-33607"/>
                  <a:pt x="720179" y="52832"/>
                  <a:pt x="883012" y="0"/>
                </a:cubicBezTo>
                <a:cubicBezTo>
                  <a:pt x="1045845" y="-52832"/>
                  <a:pt x="1376233" y="18577"/>
                  <a:pt x="1545272" y="0"/>
                </a:cubicBezTo>
                <a:cubicBezTo>
                  <a:pt x="1714311" y="-18577"/>
                  <a:pt x="1814832" y="9361"/>
                  <a:pt x="1986778" y="0"/>
                </a:cubicBezTo>
                <a:cubicBezTo>
                  <a:pt x="2158724" y="-9361"/>
                  <a:pt x="2225335" y="36352"/>
                  <a:pt x="2373096" y="0"/>
                </a:cubicBezTo>
                <a:cubicBezTo>
                  <a:pt x="2520857" y="-36352"/>
                  <a:pt x="2778367" y="13854"/>
                  <a:pt x="2980167" y="0"/>
                </a:cubicBezTo>
                <a:cubicBezTo>
                  <a:pt x="3181967" y="-13854"/>
                  <a:pt x="3429742" y="11390"/>
                  <a:pt x="3587238" y="0"/>
                </a:cubicBezTo>
                <a:cubicBezTo>
                  <a:pt x="3744734" y="-11390"/>
                  <a:pt x="3837551" y="23451"/>
                  <a:pt x="4028744" y="0"/>
                </a:cubicBezTo>
                <a:cubicBezTo>
                  <a:pt x="4219937" y="-23451"/>
                  <a:pt x="4357590" y="25892"/>
                  <a:pt x="4525438" y="0"/>
                </a:cubicBezTo>
                <a:cubicBezTo>
                  <a:pt x="4693286" y="-25892"/>
                  <a:pt x="5085955" y="6427"/>
                  <a:pt x="5518827" y="0"/>
                </a:cubicBezTo>
                <a:cubicBezTo>
                  <a:pt x="5544461" y="179954"/>
                  <a:pt x="5476234" y="310671"/>
                  <a:pt x="5518827" y="500137"/>
                </a:cubicBezTo>
                <a:cubicBezTo>
                  <a:pt x="5561420" y="689603"/>
                  <a:pt x="5480458" y="942231"/>
                  <a:pt x="5518827" y="1088533"/>
                </a:cubicBezTo>
                <a:cubicBezTo>
                  <a:pt x="5557196" y="1234835"/>
                  <a:pt x="5444533" y="1491332"/>
                  <a:pt x="5518827" y="1735769"/>
                </a:cubicBezTo>
                <a:cubicBezTo>
                  <a:pt x="5593121" y="1980206"/>
                  <a:pt x="5457142" y="2096978"/>
                  <a:pt x="5518827" y="2353586"/>
                </a:cubicBezTo>
                <a:cubicBezTo>
                  <a:pt x="5580512" y="2610194"/>
                  <a:pt x="5460674" y="2706421"/>
                  <a:pt x="5518827" y="2941982"/>
                </a:cubicBezTo>
                <a:cubicBezTo>
                  <a:pt x="5285981" y="2991376"/>
                  <a:pt x="5264324" y="2904669"/>
                  <a:pt x="5022133" y="2941982"/>
                </a:cubicBezTo>
                <a:cubicBezTo>
                  <a:pt x="4779942" y="2979295"/>
                  <a:pt x="4606407" y="2920826"/>
                  <a:pt x="4415062" y="2941982"/>
                </a:cubicBezTo>
                <a:cubicBezTo>
                  <a:pt x="4223717" y="2963138"/>
                  <a:pt x="4125606" y="2915140"/>
                  <a:pt x="3918367" y="2941982"/>
                </a:cubicBezTo>
                <a:cubicBezTo>
                  <a:pt x="3711129" y="2968824"/>
                  <a:pt x="3515200" y="2932049"/>
                  <a:pt x="3366484" y="2941982"/>
                </a:cubicBezTo>
                <a:cubicBezTo>
                  <a:pt x="3217768" y="2951915"/>
                  <a:pt x="3084867" y="2934026"/>
                  <a:pt x="2869790" y="2941982"/>
                </a:cubicBezTo>
                <a:cubicBezTo>
                  <a:pt x="2654713" y="2949938"/>
                  <a:pt x="2442466" y="2883395"/>
                  <a:pt x="2262719" y="2941982"/>
                </a:cubicBezTo>
                <a:cubicBezTo>
                  <a:pt x="2082972" y="3000569"/>
                  <a:pt x="1873544" y="2908395"/>
                  <a:pt x="1766025" y="2941982"/>
                </a:cubicBezTo>
                <a:cubicBezTo>
                  <a:pt x="1658506" y="2975569"/>
                  <a:pt x="1327892" y="2931498"/>
                  <a:pt x="1214142" y="2941982"/>
                </a:cubicBezTo>
                <a:cubicBezTo>
                  <a:pt x="1100392" y="2952466"/>
                  <a:pt x="961320" y="2900118"/>
                  <a:pt x="827824" y="2941982"/>
                </a:cubicBezTo>
                <a:cubicBezTo>
                  <a:pt x="694328" y="2983846"/>
                  <a:pt x="320750" y="2928685"/>
                  <a:pt x="0" y="2941982"/>
                </a:cubicBezTo>
                <a:cubicBezTo>
                  <a:pt x="-32443" y="2745889"/>
                  <a:pt x="55744" y="2614396"/>
                  <a:pt x="0" y="2412425"/>
                </a:cubicBezTo>
                <a:cubicBezTo>
                  <a:pt x="-55744" y="2210454"/>
                  <a:pt x="30305" y="2030807"/>
                  <a:pt x="0" y="1853449"/>
                </a:cubicBezTo>
                <a:cubicBezTo>
                  <a:pt x="-30305" y="1676091"/>
                  <a:pt x="25742" y="1530452"/>
                  <a:pt x="0" y="1265052"/>
                </a:cubicBezTo>
                <a:cubicBezTo>
                  <a:pt x="-25742" y="999652"/>
                  <a:pt x="40297" y="918521"/>
                  <a:pt x="0" y="617816"/>
                </a:cubicBezTo>
                <a:cubicBezTo>
                  <a:pt x="-40297" y="317111"/>
                  <a:pt x="20714" y="21837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3839886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DC865B-8886-560A-000E-79E6D0C20941}"/>
              </a:ext>
            </a:extLst>
          </p:cNvPr>
          <p:cNvSpPr txBox="1"/>
          <p:nvPr/>
        </p:nvSpPr>
        <p:spPr>
          <a:xfrm>
            <a:off x="7272337" y="3905072"/>
            <a:ext cx="415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300" dirty="0">
                <a:latin typeface="Aldhabi" panose="01000000000000000000" pitchFamily="2" charset="-78"/>
                <a:cs typeface="Aldhabi" panose="01000000000000000000" pitchFamily="2" charset="-78"/>
              </a:rPr>
              <a:t>BY EMMY DOORE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C8ACC-8140-8943-68CB-162FC97AAFA1}"/>
              </a:ext>
            </a:extLst>
          </p:cNvPr>
          <p:cNvSpPr txBox="1"/>
          <p:nvPr/>
        </p:nvSpPr>
        <p:spPr>
          <a:xfrm>
            <a:off x="6334125" y="267367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300" dirty="0">
                <a:latin typeface="Aldhabi" panose="01000000000000000000" pitchFamily="2" charset="-78"/>
                <a:cs typeface="Aldhabi" panose="01000000000000000000" pitchFamily="2" charset="-78"/>
              </a:rPr>
              <a:t>EXPLORING</a:t>
            </a:r>
            <a:endParaRPr lang="en-US" sz="5400" spc="3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7A3FDE-1DE6-A611-45EA-F9647AB362C3}"/>
              </a:ext>
            </a:extLst>
          </p:cNvPr>
          <p:cNvSpPr txBox="1"/>
          <p:nvPr/>
        </p:nvSpPr>
        <p:spPr>
          <a:xfrm>
            <a:off x="6391275" y="3073927"/>
            <a:ext cx="594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600" dirty="0">
                <a:latin typeface="Aldhabi" panose="01000000000000000000" pitchFamily="2" charset="-78"/>
                <a:cs typeface="Aldhabi" panose="01000000000000000000" pitchFamily="2" charset="-78"/>
              </a:rPr>
              <a:t>GREY’S ANATOMY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1F7B3-5C58-A1F0-1120-41BF151B39A1}"/>
              </a:ext>
            </a:extLst>
          </p:cNvPr>
          <p:cNvCxnSpPr>
            <a:cxnSpLocks/>
          </p:cNvCxnSpPr>
          <p:nvPr/>
        </p:nvCxnSpPr>
        <p:spPr>
          <a:xfrm>
            <a:off x="6669881" y="4026458"/>
            <a:ext cx="53292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293A99-4198-597F-3994-967AEADA1393}"/>
              </a:ext>
            </a:extLst>
          </p:cNvPr>
          <p:cNvCxnSpPr>
            <a:cxnSpLocks/>
          </p:cNvCxnSpPr>
          <p:nvPr/>
        </p:nvCxnSpPr>
        <p:spPr>
          <a:xfrm>
            <a:off x="6669881" y="3388283"/>
            <a:ext cx="532923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32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06A8B-794C-AC07-FCD5-CA1AD7485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34D17E-9A71-7E9F-67F7-1F2544C6A0B1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A214AC-F67E-BF14-F838-A9F1A9F8013E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E9916-EA94-FB9F-439B-2AA7D5E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Viewers by Day of the Week</a:t>
            </a:r>
          </a:p>
        </p:txBody>
      </p:sp>
      <p:pic>
        <p:nvPicPr>
          <p:cNvPr id="3" name="Picture" title="This slide contains the following visuals: columnChart ,tableEx ,tableEx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24509CB1-82E1-BC43-7820-86EA97CEE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30" b="32434"/>
          <a:stretch/>
        </p:blipFill>
        <p:spPr>
          <a:xfrm>
            <a:off x="2140085" y="1981538"/>
            <a:ext cx="5206686" cy="4073609"/>
          </a:xfrm>
          <a:prstGeom prst="rect">
            <a:avLst/>
          </a:prstGeom>
          <a:noFill/>
        </p:spPr>
      </p:pic>
      <p:pic>
        <p:nvPicPr>
          <p:cNvPr id="16" name="Picture" title="This slide contains the following visuals: columnChart ,tableEx ,tableEx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49EA1BEC-B485-7DCE-B59C-C09D66DB5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50" t="27315" r="21543" b="58392"/>
          <a:stretch/>
        </p:blipFill>
        <p:spPr>
          <a:xfrm>
            <a:off x="7581090" y="5074950"/>
            <a:ext cx="2393004" cy="980197"/>
          </a:xfrm>
          <a:prstGeom prst="rect">
            <a:avLst/>
          </a:prstGeom>
          <a:noFill/>
        </p:spPr>
      </p:pic>
      <p:pic>
        <p:nvPicPr>
          <p:cNvPr id="17" name="Picture" title="This slide contains the following visuals: columnChart ,tableEx ,tableEx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A369D3FE-D502-1AE2-2F22-198C4C746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8" t="77352" r="10806" b="10922"/>
          <a:stretch/>
        </p:blipFill>
        <p:spPr>
          <a:xfrm>
            <a:off x="2561617" y="6090798"/>
            <a:ext cx="7068766" cy="804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399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E5ADF-EB7A-48CF-CD31-B335938D1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D2BA127-9D63-2AC2-057A-CEEF4A41F015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6E6BCA-BA4D-95C2-2AC9-0F16D4764BBD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33FE7-023A-AFEA-9EF8-FD65CE97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Medical Diagnoses</a:t>
            </a:r>
          </a:p>
        </p:txBody>
      </p:sp>
      <p:pic>
        <p:nvPicPr>
          <p:cNvPr id="7" name="Picture" title="This slide contains the following visuals: Number of Diagnoses per Season ,tableE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EE66BC45-04BF-C145-57FA-4E725152F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04" b="35035"/>
          <a:stretch/>
        </p:blipFill>
        <p:spPr>
          <a:xfrm>
            <a:off x="2370150" y="2055813"/>
            <a:ext cx="7451699" cy="4837245"/>
          </a:xfrm>
          <a:prstGeom prst="rect">
            <a:avLst/>
          </a:prstGeom>
          <a:noFill/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FC0249-47D1-F6F7-1B33-BE922E68FD6E}"/>
              </a:ext>
            </a:extLst>
          </p:cNvPr>
          <p:cNvCxnSpPr>
            <a:cxnSpLocks/>
          </p:cNvCxnSpPr>
          <p:nvPr/>
        </p:nvCxnSpPr>
        <p:spPr>
          <a:xfrm flipH="1" flipV="1">
            <a:off x="8626155" y="6039912"/>
            <a:ext cx="1395175" cy="3446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0C4E91-8F0B-3F8A-B170-BA5C5FF63B1A}"/>
              </a:ext>
            </a:extLst>
          </p:cNvPr>
          <p:cNvSpPr txBox="1"/>
          <p:nvPr/>
        </p:nvSpPr>
        <p:spPr>
          <a:xfrm>
            <a:off x="9821848" y="6071235"/>
            <a:ext cx="2370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Aired 11/2020 – 06/2021</a:t>
            </a:r>
          </a:p>
        </p:txBody>
      </p:sp>
    </p:spTree>
    <p:extLst>
      <p:ext uri="{BB962C8B-B14F-4D97-AF65-F5344CB8AC3E}">
        <p14:creationId xmlns:p14="http://schemas.microsoft.com/office/powerpoint/2010/main" val="3261149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E08FC-9341-7363-831C-83EC65F1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FD20E5D-B402-15DE-9BA4-6FF743207E39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3D727A-E567-1111-1FE9-7B8057B1A716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11E7C-502A-29A6-A669-74C4843B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Number of Diagnoses per Episode</a:t>
            </a:r>
          </a:p>
        </p:txBody>
      </p:sp>
      <p:pic>
        <p:nvPicPr>
          <p:cNvPr id="4" name="Picture" title="This slide contains the following visuals: column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801257DC-9A1B-5FC2-8ED8-07333272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16" y="1981538"/>
            <a:ext cx="8567945" cy="488821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D3677-166C-16C2-B3E6-483D79FD8531}"/>
              </a:ext>
            </a:extLst>
          </p:cNvPr>
          <p:cNvSpPr txBox="1"/>
          <p:nvPr/>
        </p:nvSpPr>
        <p:spPr>
          <a:xfrm>
            <a:off x="5913988" y="2030674"/>
            <a:ext cx="3736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605E5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10.75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0FBAF-5887-06F5-26D4-F9D2CC68F27D}"/>
              </a:ext>
            </a:extLst>
          </p:cNvPr>
          <p:cNvSpPr txBox="1"/>
          <p:nvPr/>
        </p:nvSpPr>
        <p:spPr>
          <a:xfrm>
            <a:off x="6708124" y="3284974"/>
            <a:ext cx="3736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605E5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7.63</a:t>
            </a:r>
          </a:p>
        </p:txBody>
      </p:sp>
    </p:spTree>
    <p:extLst>
      <p:ext uri="{BB962C8B-B14F-4D97-AF65-F5344CB8AC3E}">
        <p14:creationId xmlns:p14="http://schemas.microsoft.com/office/powerpoint/2010/main" val="43559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5F6FC8-C27D-C3EF-3F0B-88BF5B51A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" title="This slide contains the following visuals: tableEx ,column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7D59B1CC-2A98-F967-BD15-5587350F2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94" t="16360" r="5629" b="12151"/>
          <a:stretch/>
        </p:blipFill>
        <p:spPr>
          <a:xfrm>
            <a:off x="90790" y="2070310"/>
            <a:ext cx="7517207" cy="460512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A22827-1837-1ECC-9FE2-6FEC2F6167C4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F26002-7652-4728-BE6B-7FFEA1A5C56F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17D0A-DC82-8D1B-EAFF-00075C4E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Most Frequent Diagnoses</a:t>
            </a:r>
          </a:p>
        </p:txBody>
      </p:sp>
      <p:pic>
        <p:nvPicPr>
          <p:cNvPr id="8" name="Picture" title="This slide contains the following visuals: tableE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52EA4433-838E-C674-0B33-EAE895DC0A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6" t="597" r="68533" b="68444"/>
          <a:stretch/>
        </p:blipFill>
        <p:spPr>
          <a:xfrm>
            <a:off x="7996136" y="3146956"/>
            <a:ext cx="3644629" cy="2123139"/>
          </a:xfrm>
          <a:prstGeom prst="rect">
            <a:avLst/>
          </a:prstGeom>
          <a:noFill/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249AA6-D24D-CEED-AEA1-A35DFCE55F12}"/>
              </a:ext>
            </a:extLst>
          </p:cNvPr>
          <p:cNvCxnSpPr>
            <a:cxnSpLocks/>
          </p:cNvCxnSpPr>
          <p:nvPr/>
        </p:nvCxnSpPr>
        <p:spPr>
          <a:xfrm>
            <a:off x="2120630" y="4208525"/>
            <a:ext cx="0" cy="505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FFF400-E606-2810-AE08-D9B414DAB481}"/>
              </a:ext>
            </a:extLst>
          </p:cNvPr>
          <p:cNvCxnSpPr>
            <a:cxnSpLocks/>
          </p:cNvCxnSpPr>
          <p:nvPr/>
        </p:nvCxnSpPr>
        <p:spPr>
          <a:xfrm>
            <a:off x="2120630" y="4208525"/>
            <a:ext cx="57068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69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7B634-2652-93CB-7FF0-A3E7F8E29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7B1CAE0-E0BB-D384-E304-DB5C0C01159D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61AB38-7A1A-AA30-1F10-D6536F854EF8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F279F-F99E-4262-36E5-5CBEFD43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Medical Diagnoses vs Ratings</a:t>
            </a:r>
          </a:p>
        </p:txBody>
      </p:sp>
      <p:pic>
        <p:nvPicPr>
          <p:cNvPr id="7" name="Picture" title="This slide contains the following visuals: Number of Diagnoses per Season ,tableE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8BF042D5-82A2-467E-E46C-6926BBFA73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9" r="1034" b="35035"/>
          <a:stretch/>
        </p:blipFill>
        <p:spPr>
          <a:xfrm>
            <a:off x="0" y="2115147"/>
            <a:ext cx="5985752" cy="3721450"/>
          </a:xfrm>
          <a:prstGeom prst="rect">
            <a:avLst/>
          </a:prstGeom>
          <a:noFill/>
        </p:spPr>
      </p:pic>
      <p:pic>
        <p:nvPicPr>
          <p:cNvPr id="5" name="Picture" title="This slide contains the following visuals: Average IMDB Rating by Season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8EDFEFF6-23FB-7E2A-0C54-3BF73E220E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2" t="26232" r="36864" b="6902"/>
          <a:stretch/>
        </p:blipFill>
        <p:spPr>
          <a:xfrm>
            <a:off x="6206248" y="2115147"/>
            <a:ext cx="5985752" cy="3721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688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890B2-10DC-8B4E-F1E2-26F32EDC3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C422A8-F75F-1A09-4222-444E1CFBD953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83F61-D585-7875-DA7A-90CF71E8B2CF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2D4E9-5C73-D160-9E40-D927EF9C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732"/>
            <a:ext cx="10515600" cy="1325563"/>
          </a:xfrm>
        </p:spPr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Interesting Fact</a:t>
            </a:r>
          </a:p>
        </p:txBody>
      </p:sp>
      <p:pic>
        <p:nvPicPr>
          <p:cNvPr id="7" name="Picture" title="This slide contains the following visuals: Number of Distinct Diagnoses per Season ,tableE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AEB4B9E6-0CF1-2785-94BF-91AB99C9E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" t="42649" r="66754" b="3962"/>
          <a:stretch/>
        </p:blipFill>
        <p:spPr>
          <a:xfrm>
            <a:off x="558011" y="2645922"/>
            <a:ext cx="3942945" cy="3661486"/>
          </a:xfrm>
          <a:prstGeom prst="rect">
            <a:avLst/>
          </a:prstGeom>
          <a:noFill/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A524EA24-0ADA-120A-175E-6FFBA2CA83F6}"/>
              </a:ext>
            </a:extLst>
          </p:cNvPr>
          <p:cNvSpPr/>
          <p:nvPr/>
        </p:nvSpPr>
        <p:spPr>
          <a:xfrm rot="5400000">
            <a:off x="4039982" y="3544785"/>
            <a:ext cx="2029839" cy="684180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" title="This slide contains the following visuals: tableEx ,tableE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B5F1404F-AF08-9788-3800-65F1EB6AD3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7" t="21873" r="2067" b="58502"/>
          <a:stretch/>
        </p:blipFill>
        <p:spPr>
          <a:xfrm>
            <a:off x="4712811" y="5227542"/>
            <a:ext cx="7379031" cy="1345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3275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FBFF5-E6B9-A960-0865-8F87ED54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797558-9848-2116-B885-57758C2D03AC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7CF7E-E4DA-CEC0-6A5E-C1A95118078E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CF6B5-BCE5-0273-AD02-6F74F8B2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Will I give seasons 11-19 a chance?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719CD-7182-AD51-9A98-F5A89BE1C776}"/>
              </a:ext>
            </a:extLst>
          </p:cNvPr>
          <p:cNvSpPr txBox="1"/>
          <p:nvPr/>
        </p:nvSpPr>
        <p:spPr>
          <a:xfrm>
            <a:off x="654996" y="1990928"/>
            <a:ext cx="471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Probably not… </a:t>
            </a:r>
          </a:p>
        </p:txBody>
      </p:sp>
      <p:pic>
        <p:nvPicPr>
          <p:cNvPr id="8" name="Picture" title="This slide contains the following visuals: Highest Rated Episodes ,Lowest Rated Episodes ,actionButton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901F3FDE-FDC4-79C6-F6A9-1E396E74C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 t="46488" r="30727" b="614"/>
          <a:stretch/>
        </p:blipFill>
        <p:spPr>
          <a:xfrm>
            <a:off x="2362200" y="2863900"/>
            <a:ext cx="7467599" cy="3300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5041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CC898A-DD52-780B-55F4-53F7BB4C9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2FB505-B746-67A5-3178-587BDF3B8D58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CA674-AB93-3F6A-9FB2-C559BE8C162A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8E8E7-B3E9-6B27-A07F-0BE918EF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Will I give seasons 11-19 a chance?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08966-B78A-872D-3FD2-348AA123596F}"/>
              </a:ext>
            </a:extLst>
          </p:cNvPr>
          <p:cNvSpPr txBox="1"/>
          <p:nvPr/>
        </p:nvSpPr>
        <p:spPr>
          <a:xfrm>
            <a:off x="654996" y="1990928"/>
            <a:ext cx="471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Probably not… </a:t>
            </a:r>
          </a:p>
        </p:txBody>
      </p:sp>
      <p:pic>
        <p:nvPicPr>
          <p:cNvPr id="8" name="Picture" title="This slide contains the following visuals: Highest Rated Episodes ,Lowest Rated Episodes ,actionButton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09FF5C5D-25A1-9B22-A78F-7A45FF613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8" t="46488" r="30727" b="614"/>
          <a:stretch/>
        </p:blipFill>
        <p:spPr>
          <a:xfrm>
            <a:off x="2362200" y="2863900"/>
            <a:ext cx="7467599" cy="3300984"/>
          </a:xfrm>
          <a:prstGeom prst="rect">
            <a:avLst/>
          </a:prstGeom>
          <a:noFill/>
        </p:spPr>
      </p:pic>
      <p:pic>
        <p:nvPicPr>
          <p:cNvPr id="6" name="Picture" title="This slide contains the following visuals: Highest Rated Episodes ,Lowest Rated Episodes ,actionButton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DE2FFCAF-5208-32D2-ED6B-893A25451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14" b="51884"/>
          <a:stretch/>
        </p:blipFill>
        <p:spPr>
          <a:xfrm>
            <a:off x="2358473" y="2842591"/>
            <a:ext cx="7475054" cy="32997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3080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616EF-F0E0-2149-5BFA-F7E45193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17B65B-5A66-EF2C-5D19-EAC257284FCE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5E8D34-B78F-F6D5-8468-C43A467933AE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240EB-0703-646D-7D80-16FB960F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1E43A-D90D-644C-718F-AE5C938514E8}"/>
              </a:ext>
            </a:extLst>
          </p:cNvPr>
          <p:cNvSpPr txBox="1"/>
          <p:nvPr/>
        </p:nvSpPr>
        <p:spPr>
          <a:xfrm>
            <a:off x="0" y="634371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rgbClr val="80918B"/>
                </a:solidFill>
              </a:rPr>
              <a:t>Sources: </a:t>
            </a:r>
          </a:p>
          <a:p>
            <a:r>
              <a:rPr lang="en-US" sz="800" i="1" dirty="0">
                <a:solidFill>
                  <a:srgbClr val="80918B"/>
                </a:solidFill>
              </a:rPr>
              <a:t>https://en.wikipedia.org/wiki/List_of_longest-running_scripted_American_primetime_television_series</a:t>
            </a:r>
          </a:p>
          <a:p>
            <a:r>
              <a:rPr lang="en-US" sz="800" i="1" dirty="0">
                <a:solidFill>
                  <a:srgbClr val="80918B"/>
                </a:solidFill>
              </a:rPr>
              <a:t>https://en.wikipedia.org/wiki/List_of_Grey%27s_Anatomy_episodes#Series_overview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7A8FB-D971-310C-A518-9B07A48388EA}"/>
              </a:ext>
            </a:extLst>
          </p:cNvPr>
          <p:cNvSpPr txBox="1"/>
          <p:nvPr/>
        </p:nvSpPr>
        <p:spPr>
          <a:xfrm>
            <a:off x="343711" y="2164101"/>
            <a:ext cx="1107091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What is </a:t>
            </a:r>
            <a:r>
              <a:rPr lang="en-US" sz="3600" i="1" dirty="0">
                <a:latin typeface="Aldhabi" panose="01000000000000000000" pitchFamily="2" charset="-78"/>
                <a:cs typeface="Aldhabi" panose="01000000000000000000" pitchFamily="2" charset="-78"/>
              </a:rPr>
              <a:t>Grey’s Anatomy?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Medical drama that first premiered in 2005 on ABC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Follows the surgical residency of a group of five interns and their superiors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As of early March 2024, there are 420 episodes and 19 seasons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Currently the 9</a:t>
            </a:r>
            <a:r>
              <a:rPr lang="en-US" sz="2800" baseline="30000" dirty="0">
                <a:latin typeface="Aldhabi" panose="01000000000000000000" pitchFamily="2" charset="-78"/>
                <a:cs typeface="Aldhabi" panose="01000000000000000000" pitchFamily="2" charset="-78"/>
              </a:rPr>
              <a:t>th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longest running scripted primetime tv series</a:t>
            </a:r>
          </a:p>
          <a:p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Why </a:t>
            </a:r>
            <a:r>
              <a:rPr lang="en-US" sz="3600" i="1" dirty="0">
                <a:latin typeface="Aldhabi" panose="01000000000000000000" pitchFamily="2" charset="-78"/>
                <a:cs typeface="Aldhabi" panose="01000000000000000000" pitchFamily="2" charset="-78"/>
              </a:rPr>
              <a:t>Grey’s Anatomy?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I love the drama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Wanted to know if it was worth it to continue watching</a:t>
            </a:r>
          </a:p>
          <a:p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person in a white coat&#10;&#10;Description automatically generated">
            <a:extLst>
              <a:ext uri="{FF2B5EF4-FFF2-40B4-BE49-F238E27FC236}">
                <a16:creationId xmlns:a16="http://schemas.microsoft.com/office/drawing/2014/main" id="{4BEA81A4-10EC-F686-BEE4-6444D7D2CE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1" r="16300"/>
          <a:stretch/>
        </p:blipFill>
        <p:spPr>
          <a:xfrm>
            <a:off x="8224744" y="2116082"/>
            <a:ext cx="3740277" cy="42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1BC6B13-4223-B8E2-4377-85EB72BFAA8E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A81121-A7C0-83FA-F3BD-AEACB2E47C15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BE162-5F18-4095-CE43-6A9E2E46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Finding and Preparing my Data</a:t>
            </a:r>
          </a:p>
        </p:txBody>
      </p:sp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6855A8A-1EC3-A9E4-9F4B-D009C195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77" y="4387964"/>
            <a:ext cx="1759130" cy="17591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AC82C1-370D-BE91-9DD8-A7D6D74452DD}"/>
              </a:ext>
            </a:extLst>
          </p:cNvPr>
          <p:cNvSpPr txBox="1"/>
          <p:nvPr/>
        </p:nvSpPr>
        <p:spPr>
          <a:xfrm>
            <a:off x="3461053" y="2309101"/>
            <a:ext cx="8048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 used BeautifulSoup and CloudScraper in Python (Jupyter Notebook) to webscrape IMDB, Wikipedia, and Fandom.com.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871CF3-EC8E-E757-EE41-B37DC06B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" y="2877799"/>
            <a:ext cx="2805882" cy="1206165"/>
          </a:xfrm>
          <a:prstGeom prst="rect">
            <a:avLst/>
          </a:prstGeom>
        </p:spPr>
      </p:pic>
      <p:pic>
        <p:nvPicPr>
          <p:cNvPr id="7" name="Graphic 6" descr="Rain with solid fill">
            <a:extLst>
              <a:ext uri="{FF2B5EF4-FFF2-40B4-BE49-F238E27FC236}">
                <a16:creationId xmlns:a16="http://schemas.microsoft.com/office/drawing/2014/main" id="{E116B68E-FB77-1317-E538-F594747B8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0694"/>
          <a:stretch/>
        </p:blipFill>
        <p:spPr>
          <a:xfrm>
            <a:off x="1713256" y="2055813"/>
            <a:ext cx="1668677" cy="989632"/>
          </a:xfrm>
          <a:prstGeom prst="rect">
            <a:avLst/>
          </a:prstGeom>
        </p:spPr>
      </p:pic>
      <p:pic>
        <p:nvPicPr>
          <p:cNvPr id="1028" name="Picture 4" descr="Python Logo PNG Transparent &amp; SVG Vector - Freebie Supply">
            <a:extLst>
              <a:ext uri="{FF2B5EF4-FFF2-40B4-BE49-F238E27FC236}">
                <a16:creationId xmlns:a16="http://schemas.microsoft.com/office/drawing/2014/main" id="{7FE93580-3797-840B-2A21-525CAC69F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9" y="2172592"/>
            <a:ext cx="1090787" cy="10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D1902A-7422-70F1-31CA-AEDE78979B37}"/>
              </a:ext>
            </a:extLst>
          </p:cNvPr>
          <p:cNvSpPr txBox="1"/>
          <p:nvPr/>
        </p:nvSpPr>
        <p:spPr>
          <a:xfrm>
            <a:off x="3581831" y="4387964"/>
            <a:ext cx="8048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 uploaded my data from Python to Excel to clean and organize my data from Python. I then used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PowerBI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explore my data and create my visuals.</a:t>
            </a:r>
          </a:p>
        </p:txBody>
      </p:sp>
      <p:pic>
        <p:nvPicPr>
          <p:cNvPr id="1036" name="Picture 12" descr="Excel Logo PNG Vectors Free Download">
            <a:extLst>
              <a:ext uri="{FF2B5EF4-FFF2-40B4-BE49-F238E27FC236}">
                <a16:creationId xmlns:a16="http://schemas.microsoft.com/office/drawing/2014/main" id="{11BC18DD-B83C-2A92-B39D-6D02C8D82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1" y="4475842"/>
            <a:ext cx="1468716" cy="14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33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8E5CB-A2A6-C6DB-B3C5-CEB9C7EF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BA5DCE9-25DA-8DA3-C653-B269EF4CD630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C90996-A0A6-0D8F-E29F-A24453F3F8D4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39316-3750-6BB9-3A26-E2671223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Ratings</a:t>
            </a:r>
          </a:p>
        </p:txBody>
      </p:sp>
      <p:pic>
        <p:nvPicPr>
          <p:cNvPr id="33" name="Picture" title="This slide contains the following visuals: Average IMDB Rating by Season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E59FF2A9-4999-29B0-B1D5-64ED7D8BC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" t="26232" r="36864" b="6902"/>
          <a:stretch/>
        </p:blipFill>
        <p:spPr>
          <a:xfrm>
            <a:off x="2357336" y="2164101"/>
            <a:ext cx="7477328" cy="45856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455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3215FF-8BCF-9835-EC9A-B95741EC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DEA080B-B4ED-DB69-BEB7-4D3026066D30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6A60D3-B03C-C36A-BA96-85745BFE016C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12ACE-5262-300F-5E55-5D2EEAC8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Season 15 and 16 Writers</a:t>
            </a:r>
          </a:p>
        </p:txBody>
      </p:sp>
      <p:pic>
        <p:nvPicPr>
          <p:cNvPr id="3" name="Picture" title="This slide contains the following visuals: clusteredColumnChart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4FD58F23-DF91-435A-A5B0-E4A025DD3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90" y="2072442"/>
            <a:ext cx="8388020" cy="47855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9991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D85C78-5786-3377-730E-69D71D80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BF6DF0A-9BA9-E966-F0C0-6E3A45CE8195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2BD6A-0708-6524-E526-9AEDB209CA61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CE52E-26F3-44F1-5EDE-220C1796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Writers</a:t>
            </a:r>
          </a:p>
        </p:txBody>
      </p:sp>
      <p:pic>
        <p:nvPicPr>
          <p:cNvPr id="4" name="Picture" title="This slide contains the following visuals: Number of Writers per Season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19BB5B75-0C4D-7DB3-AF6C-89361524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" t="2662" r="48734" b="36359"/>
          <a:stretch/>
        </p:blipFill>
        <p:spPr>
          <a:xfrm>
            <a:off x="2891481" y="2164101"/>
            <a:ext cx="6766419" cy="4706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074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479F2E-A5E9-7051-8383-2BE1CB43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verage IMDB Rating by Season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01BF59D8-A79B-C789-F399-646887826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" t="26232" r="36864" b="6902"/>
          <a:stretch/>
        </p:blipFill>
        <p:spPr>
          <a:xfrm>
            <a:off x="2297552" y="2055813"/>
            <a:ext cx="7477328" cy="4585611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599698-0580-3294-5521-19068E1773F5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B246EA-3FF1-ADED-B178-8581FEF28EC4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93F24-6F9E-DBB9-D0F3-02D92819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Ratings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C2C4B9-8466-7784-6877-9FD7039FB16D}"/>
              </a:ext>
            </a:extLst>
          </p:cNvPr>
          <p:cNvCxnSpPr>
            <a:cxnSpLocks/>
          </p:cNvCxnSpPr>
          <p:nvPr/>
        </p:nvCxnSpPr>
        <p:spPr>
          <a:xfrm flipH="1">
            <a:off x="4695217" y="2517102"/>
            <a:ext cx="674451" cy="2788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2DEEF2-256F-4602-4F2D-8D596C432BD5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9317680" y="5147423"/>
            <a:ext cx="293146" cy="5609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B9B25B-D31B-54D4-EE46-AE70B277763C}"/>
              </a:ext>
            </a:extLst>
          </p:cNvPr>
          <p:cNvCxnSpPr>
            <a:cxnSpLocks/>
          </p:cNvCxnSpPr>
          <p:nvPr/>
        </p:nvCxnSpPr>
        <p:spPr>
          <a:xfrm>
            <a:off x="7435074" y="5495019"/>
            <a:ext cx="699023" cy="13925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FA02C4-6F5E-3102-FE4E-9090BA62CBC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5509098" y="4464648"/>
            <a:ext cx="639492" cy="262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A6F642-4398-C48C-B2E7-8A6BDB47DA07}"/>
              </a:ext>
            </a:extLst>
          </p:cNvPr>
          <p:cNvCxnSpPr>
            <a:cxnSpLocks/>
          </p:cNvCxnSpPr>
          <p:nvPr/>
        </p:nvCxnSpPr>
        <p:spPr>
          <a:xfrm flipV="1">
            <a:off x="4546060" y="3429000"/>
            <a:ext cx="311285" cy="8673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A52C65-AEC0-6CD2-CEB3-1EC69E3EFE50}"/>
              </a:ext>
            </a:extLst>
          </p:cNvPr>
          <p:cNvSpPr txBox="1"/>
          <p:nvPr/>
        </p:nvSpPr>
        <p:spPr>
          <a:xfrm>
            <a:off x="5428034" y="2282417"/>
            <a:ext cx="1335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T.R. Knight  as George O’Malley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37BC7-E675-A335-C814-327F43C361B7}"/>
              </a:ext>
            </a:extLst>
          </p:cNvPr>
          <p:cNvSpPr txBox="1"/>
          <p:nvPr/>
        </p:nvSpPr>
        <p:spPr>
          <a:xfrm>
            <a:off x="3595991" y="4296381"/>
            <a:ext cx="1335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Katherine </a:t>
            </a:r>
            <a:r>
              <a:rPr lang="en-US" sz="1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Hiegl</a:t>
            </a:r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as Izzy Stevens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D62EE-C2B0-30CC-F164-9EB161BDD4DF}"/>
              </a:ext>
            </a:extLst>
          </p:cNvPr>
          <p:cNvSpPr txBox="1"/>
          <p:nvPr/>
        </p:nvSpPr>
        <p:spPr>
          <a:xfrm>
            <a:off x="4591456" y="4727268"/>
            <a:ext cx="1835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Sandra Oh as Christina Yang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760EE3-9E17-043B-FA60-BC84BA866D7F}"/>
              </a:ext>
            </a:extLst>
          </p:cNvPr>
          <p:cNvSpPr txBox="1"/>
          <p:nvPr/>
        </p:nvSpPr>
        <p:spPr>
          <a:xfrm>
            <a:off x="7154822" y="5860144"/>
            <a:ext cx="1335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Justin Chambers as Alex </a:t>
            </a:r>
            <a:r>
              <a:rPr lang="en-US" sz="11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Karev</a:t>
            </a:r>
            <a:endParaRPr lang="en-US"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B96392-4289-98BE-125D-4CE89701CD26}"/>
              </a:ext>
            </a:extLst>
          </p:cNvPr>
          <p:cNvSpPr txBox="1"/>
          <p:nvPr/>
        </p:nvSpPr>
        <p:spPr>
          <a:xfrm>
            <a:off x="8274895" y="4931979"/>
            <a:ext cx="1335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Ellen Pompeo as Meredith Grey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F424CE-62D0-4014-E902-B9774269071D}"/>
              </a:ext>
            </a:extLst>
          </p:cNvPr>
          <p:cNvSpPr/>
          <p:nvPr/>
        </p:nvSpPr>
        <p:spPr>
          <a:xfrm>
            <a:off x="6551367" y="2200582"/>
            <a:ext cx="914400" cy="91189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458D14-C0D2-E39F-B0DC-A667F7CBB43F}"/>
              </a:ext>
            </a:extLst>
          </p:cNvPr>
          <p:cNvSpPr/>
          <p:nvPr/>
        </p:nvSpPr>
        <p:spPr>
          <a:xfrm>
            <a:off x="6379876" y="5026239"/>
            <a:ext cx="914400" cy="9144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7A2959-FEF6-0A3B-1F17-5924733E98A5}"/>
              </a:ext>
            </a:extLst>
          </p:cNvPr>
          <p:cNvSpPr/>
          <p:nvPr/>
        </p:nvSpPr>
        <p:spPr>
          <a:xfrm>
            <a:off x="9183044" y="4035161"/>
            <a:ext cx="914400" cy="91189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E59EAE-987B-B4CF-5F57-B1442E7C0F1E}"/>
              </a:ext>
            </a:extLst>
          </p:cNvPr>
          <p:cNvSpPr/>
          <p:nvPr/>
        </p:nvSpPr>
        <p:spPr>
          <a:xfrm>
            <a:off x="4813673" y="5004346"/>
            <a:ext cx="914400" cy="911898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B91DE9-7342-0383-C0AB-961F6D35ABAA}"/>
              </a:ext>
            </a:extLst>
          </p:cNvPr>
          <p:cNvSpPr/>
          <p:nvPr/>
        </p:nvSpPr>
        <p:spPr>
          <a:xfrm>
            <a:off x="3244380" y="4711659"/>
            <a:ext cx="914400" cy="911898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65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B3A90-E9EE-8601-A625-BA7A2ABF3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AA24965-4BE0-2B00-7D44-BDA4EE1761E1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4D0B45-B82D-55D0-D291-DFF0F6667FB8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FE4EB-4D99-A25A-184E-960AD083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Characters</a:t>
            </a:r>
          </a:p>
        </p:txBody>
      </p:sp>
      <p:pic>
        <p:nvPicPr>
          <p:cNvPr id="3" name="Picture" title="This slide contains the following visuals: Characters in the Most Episodes ,Characters in the Fewest Episode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78B7FA7B-2D56-10EB-E771-F9505FC3A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66" r="57129" b="24346"/>
          <a:stretch/>
        </p:blipFill>
        <p:spPr>
          <a:xfrm>
            <a:off x="605018" y="2530935"/>
            <a:ext cx="5157837" cy="3602736"/>
          </a:xfrm>
          <a:prstGeom prst="rect">
            <a:avLst/>
          </a:prstGeom>
          <a:noFill/>
        </p:spPr>
      </p:pic>
      <p:pic>
        <p:nvPicPr>
          <p:cNvPr id="4" name="Picture" title="This slide contains the following visuals: Characters in the Most Episodes ,Characters in the Fewest Episode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E10AF4C2-8455-07A2-CD05-21B957A44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43" t="25043" r="5575" b="23870"/>
          <a:stretch/>
        </p:blipFill>
        <p:spPr>
          <a:xfrm>
            <a:off x="5762855" y="2530935"/>
            <a:ext cx="5599415" cy="3599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594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BD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87C3D-BCDC-9723-3748-9EC0D7711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2A9EBF-9652-BCAC-9D94-1819626AEE3F}"/>
              </a:ext>
            </a:extLst>
          </p:cNvPr>
          <p:cNvSpPr/>
          <p:nvPr/>
        </p:nvSpPr>
        <p:spPr>
          <a:xfrm>
            <a:off x="0" y="182562"/>
            <a:ext cx="12192000" cy="1690688"/>
          </a:xfrm>
          <a:custGeom>
            <a:avLst/>
            <a:gdLst>
              <a:gd name="connsiteX0" fmla="*/ 0 w 12192000"/>
              <a:gd name="connsiteY0" fmla="*/ 0 h 1690688"/>
              <a:gd name="connsiteX1" fmla="*/ 580571 w 12192000"/>
              <a:gd name="connsiteY1" fmla="*/ 0 h 1690688"/>
              <a:gd name="connsiteX2" fmla="*/ 1039223 w 12192000"/>
              <a:gd name="connsiteY2" fmla="*/ 0 h 1690688"/>
              <a:gd name="connsiteX3" fmla="*/ 1863634 w 12192000"/>
              <a:gd name="connsiteY3" fmla="*/ 0 h 1690688"/>
              <a:gd name="connsiteX4" fmla="*/ 2200366 w 12192000"/>
              <a:gd name="connsiteY4" fmla="*/ 0 h 1690688"/>
              <a:gd name="connsiteX5" fmla="*/ 2780937 w 12192000"/>
              <a:gd name="connsiteY5" fmla="*/ 0 h 1690688"/>
              <a:gd name="connsiteX6" fmla="*/ 3361509 w 12192000"/>
              <a:gd name="connsiteY6" fmla="*/ 0 h 1690688"/>
              <a:gd name="connsiteX7" fmla="*/ 3576320 w 12192000"/>
              <a:gd name="connsiteY7" fmla="*/ 0 h 1690688"/>
              <a:gd name="connsiteX8" fmla="*/ 4034971 w 12192000"/>
              <a:gd name="connsiteY8" fmla="*/ 0 h 1690688"/>
              <a:gd name="connsiteX9" fmla="*/ 4493623 w 12192000"/>
              <a:gd name="connsiteY9" fmla="*/ 0 h 1690688"/>
              <a:gd name="connsiteX10" fmla="*/ 4708434 w 12192000"/>
              <a:gd name="connsiteY10" fmla="*/ 0 h 1690688"/>
              <a:gd name="connsiteX11" fmla="*/ 5410926 w 12192000"/>
              <a:gd name="connsiteY11" fmla="*/ 0 h 1690688"/>
              <a:gd name="connsiteX12" fmla="*/ 5625737 w 12192000"/>
              <a:gd name="connsiteY12" fmla="*/ 0 h 1690688"/>
              <a:gd name="connsiteX13" fmla="*/ 6328229 w 12192000"/>
              <a:gd name="connsiteY13" fmla="*/ 0 h 1690688"/>
              <a:gd name="connsiteX14" fmla="*/ 6908800 w 12192000"/>
              <a:gd name="connsiteY14" fmla="*/ 0 h 1690688"/>
              <a:gd name="connsiteX15" fmla="*/ 7245531 w 12192000"/>
              <a:gd name="connsiteY15" fmla="*/ 0 h 1690688"/>
              <a:gd name="connsiteX16" fmla="*/ 7582263 w 12192000"/>
              <a:gd name="connsiteY16" fmla="*/ 0 h 1690688"/>
              <a:gd name="connsiteX17" fmla="*/ 7918994 w 12192000"/>
              <a:gd name="connsiteY17" fmla="*/ 0 h 1690688"/>
              <a:gd name="connsiteX18" fmla="*/ 8255726 w 12192000"/>
              <a:gd name="connsiteY18" fmla="*/ 0 h 1690688"/>
              <a:gd name="connsiteX19" fmla="*/ 8714377 w 12192000"/>
              <a:gd name="connsiteY19" fmla="*/ 0 h 1690688"/>
              <a:gd name="connsiteX20" fmla="*/ 8929189 w 12192000"/>
              <a:gd name="connsiteY20" fmla="*/ 0 h 1690688"/>
              <a:gd name="connsiteX21" fmla="*/ 9265920 w 12192000"/>
              <a:gd name="connsiteY21" fmla="*/ 0 h 1690688"/>
              <a:gd name="connsiteX22" fmla="*/ 9724571 w 12192000"/>
              <a:gd name="connsiteY22" fmla="*/ 0 h 1690688"/>
              <a:gd name="connsiteX23" fmla="*/ 10548983 w 12192000"/>
              <a:gd name="connsiteY23" fmla="*/ 0 h 1690688"/>
              <a:gd name="connsiteX24" fmla="*/ 11373394 w 12192000"/>
              <a:gd name="connsiteY24" fmla="*/ 0 h 1690688"/>
              <a:gd name="connsiteX25" fmla="*/ 11588206 w 12192000"/>
              <a:gd name="connsiteY25" fmla="*/ 0 h 1690688"/>
              <a:gd name="connsiteX26" fmla="*/ 12192000 w 12192000"/>
              <a:gd name="connsiteY26" fmla="*/ 0 h 1690688"/>
              <a:gd name="connsiteX27" fmla="*/ 12192000 w 12192000"/>
              <a:gd name="connsiteY27" fmla="*/ 546656 h 1690688"/>
              <a:gd name="connsiteX28" fmla="*/ 12192000 w 12192000"/>
              <a:gd name="connsiteY28" fmla="*/ 1076405 h 1690688"/>
              <a:gd name="connsiteX29" fmla="*/ 12192000 w 12192000"/>
              <a:gd name="connsiteY29" fmla="*/ 1690688 h 1690688"/>
              <a:gd name="connsiteX30" fmla="*/ 11855269 w 12192000"/>
              <a:gd name="connsiteY30" fmla="*/ 1690688 h 1690688"/>
              <a:gd name="connsiteX31" fmla="*/ 11518537 w 12192000"/>
              <a:gd name="connsiteY31" fmla="*/ 1690688 h 1690688"/>
              <a:gd name="connsiteX32" fmla="*/ 10816046 w 12192000"/>
              <a:gd name="connsiteY32" fmla="*/ 1690688 h 1690688"/>
              <a:gd name="connsiteX33" fmla="*/ 10235474 w 12192000"/>
              <a:gd name="connsiteY33" fmla="*/ 1690688 h 1690688"/>
              <a:gd name="connsiteX34" fmla="*/ 9898743 w 12192000"/>
              <a:gd name="connsiteY34" fmla="*/ 1690688 h 1690688"/>
              <a:gd name="connsiteX35" fmla="*/ 9196251 w 12192000"/>
              <a:gd name="connsiteY35" fmla="*/ 1690688 h 1690688"/>
              <a:gd name="connsiteX36" fmla="*/ 8859520 w 12192000"/>
              <a:gd name="connsiteY36" fmla="*/ 1690688 h 1690688"/>
              <a:gd name="connsiteX37" fmla="*/ 8400869 w 12192000"/>
              <a:gd name="connsiteY37" fmla="*/ 1690688 h 1690688"/>
              <a:gd name="connsiteX38" fmla="*/ 7698377 w 12192000"/>
              <a:gd name="connsiteY38" fmla="*/ 1690688 h 1690688"/>
              <a:gd name="connsiteX39" fmla="*/ 6873966 w 12192000"/>
              <a:gd name="connsiteY39" fmla="*/ 1690688 h 1690688"/>
              <a:gd name="connsiteX40" fmla="*/ 6659154 w 12192000"/>
              <a:gd name="connsiteY40" fmla="*/ 1690688 h 1690688"/>
              <a:gd name="connsiteX41" fmla="*/ 6200503 w 12192000"/>
              <a:gd name="connsiteY41" fmla="*/ 1690688 h 1690688"/>
              <a:gd name="connsiteX42" fmla="*/ 5498011 w 12192000"/>
              <a:gd name="connsiteY42" fmla="*/ 1690688 h 1690688"/>
              <a:gd name="connsiteX43" fmla="*/ 4917440 w 12192000"/>
              <a:gd name="connsiteY43" fmla="*/ 1690688 h 1690688"/>
              <a:gd name="connsiteX44" fmla="*/ 4214949 w 12192000"/>
              <a:gd name="connsiteY44" fmla="*/ 1690688 h 1690688"/>
              <a:gd name="connsiteX45" fmla="*/ 3878217 w 12192000"/>
              <a:gd name="connsiteY45" fmla="*/ 1690688 h 1690688"/>
              <a:gd name="connsiteX46" fmla="*/ 3053806 w 12192000"/>
              <a:gd name="connsiteY46" fmla="*/ 1690688 h 1690688"/>
              <a:gd name="connsiteX47" fmla="*/ 2595154 w 12192000"/>
              <a:gd name="connsiteY47" fmla="*/ 1690688 h 1690688"/>
              <a:gd name="connsiteX48" fmla="*/ 1892663 w 12192000"/>
              <a:gd name="connsiteY48" fmla="*/ 1690688 h 1690688"/>
              <a:gd name="connsiteX49" fmla="*/ 1434011 w 12192000"/>
              <a:gd name="connsiteY49" fmla="*/ 1690688 h 1690688"/>
              <a:gd name="connsiteX50" fmla="*/ 1097280 w 12192000"/>
              <a:gd name="connsiteY50" fmla="*/ 1690688 h 1690688"/>
              <a:gd name="connsiteX51" fmla="*/ 760549 w 12192000"/>
              <a:gd name="connsiteY51" fmla="*/ 1690688 h 1690688"/>
              <a:gd name="connsiteX52" fmla="*/ 0 w 12192000"/>
              <a:gd name="connsiteY52" fmla="*/ 1690688 h 1690688"/>
              <a:gd name="connsiteX53" fmla="*/ 0 w 12192000"/>
              <a:gd name="connsiteY53" fmla="*/ 1093312 h 1690688"/>
              <a:gd name="connsiteX54" fmla="*/ 0 w 12192000"/>
              <a:gd name="connsiteY54" fmla="*/ 546656 h 1690688"/>
              <a:gd name="connsiteX55" fmla="*/ 0 w 12192000"/>
              <a:gd name="connsiteY55" fmla="*/ 0 h 1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1690688" fill="none" extrusionOk="0">
                <a:moveTo>
                  <a:pt x="0" y="0"/>
                </a:moveTo>
                <a:cubicBezTo>
                  <a:pt x="174930" y="-61385"/>
                  <a:pt x="413149" y="20950"/>
                  <a:pt x="580571" y="0"/>
                </a:cubicBezTo>
                <a:cubicBezTo>
                  <a:pt x="747993" y="-20950"/>
                  <a:pt x="870097" y="41991"/>
                  <a:pt x="1039223" y="0"/>
                </a:cubicBezTo>
                <a:cubicBezTo>
                  <a:pt x="1208349" y="-41991"/>
                  <a:pt x="1584706" y="18702"/>
                  <a:pt x="1863634" y="0"/>
                </a:cubicBezTo>
                <a:cubicBezTo>
                  <a:pt x="2142562" y="-18702"/>
                  <a:pt x="2117430" y="24200"/>
                  <a:pt x="2200366" y="0"/>
                </a:cubicBezTo>
                <a:cubicBezTo>
                  <a:pt x="2283302" y="-24200"/>
                  <a:pt x="2626749" y="14751"/>
                  <a:pt x="2780937" y="0"/>
                </a:cubicBezTo>
                <a:cubicBezTo>
                  <a:pt x="2935125" y="-14751"/>
                  <a:pt x="3101050" y="50490"/>
                  <a:pt x="3361509" y="0"/>
                </a:cubicBezTo>
                <a:cubicBezTo>
                  <a:pt x="3621968" y="-50490"/>
                  <a:pt x="3477994" y="759"/>
                  <a:pt x="3576320" y="0"/>
                </a:cubicBezTo>
                <a:cubicBezTo>
                  <a:pt x="3674646" y="-759"/>
                  <a:pt x="3846434" y="18361"/>
                  <a:pt x="4034971" y="0"/>
                </a:cubicBezTo>
                <a:cubicBezTo>
                  <a:pt x="4223508" y="-18361"/>
                  <a:pt x="4279500" y="9103"/>
                  <a:pt x="4493623" y="0"/>
                </a:cubicBezTo>
                <a:cubicBezTo>
                  <a:pt x="4707746" y="-9103"/>
                  <a:pt x="4621425" y="11442"/>
                  <a:pt x="4708434" y="0"/>
                </a:cubicBezTo>
                <a:cubicBezTo>
                  <a:pt x="4795443" y="-11442"/>
                  <a:pt x="5257406" y="34670"/>
                  <a:pt x="5410926" y="0"/>
                </a:cubicBezTo>
                <a:cubicBezTo>
                  <a:pt x="5564446" y="-34670"/>
                  <a:pt x="5530333" y="25358"/>
                  <a:pt x="5625737" y="0"/>
                </a:cubicBezTo>
                <a:cubicBezTo>
                  <a:pt x="5721141" y="-25358"/>
                  <a:pt x="6136736" y="5468"/>
                  <a:pt x="6328229" y="0"/>
                </a:cubicBezTo>
                <a:cubicBezTo>
                  <a:pt x="6519722" y="-5468"/>
                  <a:pt x="6642663" y="53075"/>
                  <a:pt x="6908800" y="0"/>
                </a:cubicBezTo>
                <a:cubicBezTo>
                  <a:pt x="7174937" y="-53075"/>
                  <a:pt x="7172315" y="12487"/>
                  <a:pt x="7245531" y="0"/>
                </a:cubicBezTo>
                <a:cubicBezTo>
                  <a:pt x="7318747" y="-12487"/>
                  <a:pt x="7459683" y="34661"/>
                  <a:pt x="7582263" y="0"/>
                </a:cubicBezTo>
                <a:cubicBezTo>
                  <a:pt x="7704843" y="-34661"/>
                  <a:pt x="7835724" y="31092"/>
                  <a:pt x="7918994" y="0"/>
                </a:cubicBezTo>
                <a:cubicBezTo>
                  <a:pt x="8002264" y="-31092"/>
                  <a:pt x="8178546" y="10311"/>
                  <a:pt x="8255726" y="0"/>
                </a:cubicBezTo>
                <a:cubicBezTo>
                  <a:pt x="8332906" y="-10311"/>
                  <a:pt x="8602423" y="21434"/>
                  <a:pt x="8714377" y="0"/>
                </a:cubicBezTo>
                <a:cubicBezTo>
                  <a:pt x="8826331" y="-21434"/>
                  <a:pt x="8854936" y="2609"/>
                  <a:pt x="8929189" y="0"/>
                </a:cubicBezTo>
                <a:cubicBezTo>
                  <a:pt x="9003442" y="-2609"/>
                  <a:pt x="9167322" y="39995"/>
                  <a:pt x="9265920" y="0"/>
                </a:cubicBezTo>
                <a:cubicBezTo>
                  <a:pt x="9364518" y="-39995"/>
                  <a:pt x="9604754" y="53693"/>
                  <a:pt x="9724571" y="0"/>
                </a:cubicBezTo>
                <a:cubicBezTo>
                  <a:pt x="9844388" y="-53693"/>
                  <a:pt x="10192834" y="79377"/>
                  <a:pt x="10548983" y="0"/>
                </a:cubicBezTo>
                <a:cubicBezTo>
                  <a:pt x="10905132" y="-79377"/>
                  <a:pt x="11202980" y="95121"/>
                  <a:pt x="11373394" y="0"/>
                </a:cubicBezTo>
                <a:cubicBezTo>
                  <a:pt x="11543808" y="-95121"/>
                  <a:pt x="11498933" y="4947"/>
                  <a:pt x="11588206" y="0"/>
                </a:cubicBezTo>
                <a:cubicBezTo>
                  <a:pt x="11677479" y="-4947"/>
                  <a:pt x="11910067" y="22090"/>
                  <a:pt x="12192000" y="0"/>
                </a:cubicBezTo>
                <a:cubicBezTo>
                  <a:pt x="12199420" y="170455"/>
                  <a:pt x="12182048" y="398310"/>
                  <a:pt x="12192000" y="546656"/>
                </a:cubicBezTo>
                <a:cubicBezTo>
                  <a:pt x="12201952" y="695002"/>
                  <a:pt x="12166232" y="874194"/>
                  <a:pt x="12192000" y="1076405"/>
                </a:cubicBezTo>
                <a:cubicBezTo>
                  <a:pt x="12217768" y="1278616"/>
                  <a:pt x="12174781" y="1444179"/>
                  <a:pt x="12192000" y="1690688"/>
                </a:cubicBezTo>
                <a:cubicBezTo>
                  <a:pt x="12085293" y="1701610"/>
                  <a:pt x="11975298" y="1677697"/>
                  <a:pt x="11855269" y="1690688"/>
                </a:cubicBezTo>
                <a:cubicBezTo>
                  <a:pt x="11735240" y="1703679"/>
                  <a:pt x="11598098" y="1666904"/>
                  <a:pt x="11518537" y="1690688"/>
                </a:cubicBezTo>
                <a:cubicBezTo>
                  <a:pt x="11438976" y="1714472"/>
                  <a:pt x="11033350" y="1606632"/>
                  <a:pt x="10816046" y="1690688"/>
                </a:cubicBezTo>
                <a:cubicBezTo>
                  <a:pt x="10598742" y="1774744"/>
                  <a:pt x="10476182" y="1638026"/>
                  <a:pt x="10235474" y="1690688"/>
                </a:cubicBezTo>
                <a:cubicBezTo>
                  <a:pt x="9994766" y="1743350"/>
                  <a:pt x="10059739" y="1684072"/>
                  <a:pt x="9898743" y="1690688"/>
                </a:cubicBezTo>
                <a:cubicBezTo>
                  <a:pt x="9737747" y="1697304"/>
                  <a:pt x="9451546" y="1644721"/>
                  <a:pt x="9196251" y="1690688"/>
                </a:cubicBezTo>
                <a:cubicBezTo>
                  <a:pt x="8940956" y="1736655"/>
                  <a:pt x="8946553" y="1690506"/>
                  <a:pt x="8859520" y="1690688"/>
                </a:cubicBezTo>
                <a:cubicBezTo>
                  <a:pt x="8772487" y="1690870"/>
                  <a:pt x="8524464" y="1665070"/>
                  <a:pt x="8400869" y="1690688"/>
                </a:cubicBezTo>
                <a:cubicBezTo>
                  <a:pt x="8277274" y="1716306"/>
                  <a:pt x="7901206" y="1658253"/>
                  <a:pt x="7698377" y="1690688"/>
                </a:cubicBezTo>
                <a:cubicBezTo>
                  <a:pt x="7495548" y="1723123"/>
                  <a:pt x="7107648" y="1667715"/>
                  <a:pt x="6873966" y="1690688"/>
                </a:cubicBezTo>
                <a:cubicBezTo>
                  <a:pt x="6640284" y="1713661"/>
                  <a:pt x="6761017" y="1671948"/>
                  <a:pt x="6659154" y="1690688"/>
                </a:cubicBezTo>
                <a:cubicBezTo>
                  <a:pt x="6557291" y="1709428"/>
                  <a:pt x="6324822" y="1682399"/>
                  <a:pt x="6200503" y="1690688"/>
                </a:cubicBezTo>
                <a:cubicBezTo>
                  <a:pt x="6076184" y="1698977"/>
                  <a:pt x="5847702" y="1670268"/>
                  <a:pt x="5498011" y="1690688"/>
                </a:cubicBezTo>
                <a:cubicBezTo>
                  <a:pt x="5148320" y="1711108"/>
                  <a:pt x="5186160" y="1659653"/>
                  <a:pt x="4917440" y="1690688"/>
                </a:cubicBezTo>
                <a:cubicBezTo>
                  <a:pt x="4648720" y="1721723"/>
                  <a:pt x="4483717" y="1637315"/>
                  <a:pt x="4214949" y="1690688"/>
                </a:cubicBezTo>
                <a:cubicBezTo>
                  <a:pt x="3946181" y="1744061"/>
                  <a:pt x="4037255" y="1676162"/>
                  <a:pt x="3878217" y="1690688"/>
                </a:cubicBezTo>
                <a:cubicBezTo>
                  <a:pt x="3719179" y="1705214"/>
                  <a:pt x="3413933" y="1656323"/>
                  <a:pt x="3053806" y="1690688"/>
                </a:cubicBezTo>
                <a:cubicBezTo>
                  <a:pt x="2693679" y="1725053"/>
                  <a:pt x="2792131" y="1671088"/>
                  <a:pt x="2595154" y="1690688"/>
                </a:cubicBezTo>
                <a:cubicBezTo>
                  <a:pt x="2398177" y="1710288"/>
                  <a:pt x="2172647" y="1665443"/>
                  <a:pt x="1892663" y="1690688"/>
                </a:cubicBezTo>
                <a:cubicBezTo>
                  <a:pt x="1612679" y="1715933"/>
                  <a:pt x="1590399" y="1648564"/>
                  <a:pt x="1434011" y="1690688"/>
                </a:cubicBezTo>
                <a:cubicBezTo>
                  <a:pt x="1277623" y="1732812"/>
                  <a:pt x="1227965" y="1677825"/>
                  <a:pt x="1097280" y="1690688"/>
                </a:cubicBezTo>
                <a:cubicBezTo>
                  <a:pt x="966595" y="1703551"/>
                  <a:pt x="854474" y="1687428"/>
                  <a:pt x="760549" y="1690688"/>
                </a:cubicBezTo>
                <a:cubicBezTo>
                  <a:pt x="666624" y="1693948"/>
                  <a:pt x="302586" y="1609166"/>
                  <a:pt x="0" y="1690688"/>
                </a:cubicBezTo>
                <a:cubicBezTo>
                  <a:pt x="-49307" y="1510387"/>
                  <a:pt x="3292" y="1377771"/>
                  <a:pt x="0" y="1093312"/>
                </a:cubicBezTo>
                <a:cubicBezTo>
                  <a:pt x="-3292" y="808853"/>
                  <a:pt x="44434" y="659312"/>
                  <a:pt x="0" y="546656"/>
                </a:cubicBezTo>
                <a:cubicBezTo>
                  <a:pt x="-44434" y="434000"/>
                  <a:pt x="761" y="242022"/>
                  <a:pt x="0" y="0"/>
                </a:cubicBezTo>
                <a:close/>
              </a:path>
              <a:path w="12192000" h="1690688" stroke="0" extrusionOk="0">
                <a:moveTo>
                  <a:pt x="0" y="0"/>
                </a:moveTo>
                <a:cubicBezTo>
                  <a:pt x="250664" y="-27900"/>
                  <a:pt x="625329" y="32116"/>
                  <a:pt x="824411" y="0"/>
                </a:cubicBezTo>
                <a:cubicBezTo>
                  <a:pt x="1023493" y="-32116"/>
                  <a:pt x="1105619" y="51926"/>
                  <a:pt x="1283063" y="0"/>
                </a:cubicBezTo>
                <a:cubicBezTo>
                  <a:pt x="1460507" y="-51926"/>
                  <a:pt x="1622190" y="21359"/>
                  <a:pt x="1741714" y="0"/>
                </a:cubicBezTo>
                <a:cubicBezTo>
                  <a:pt x="1861238" y="-21359"/>
                  <a:pt x="2210117" y="57838"/>
                  <a:pt x="2566126" y="0"/>
                </a:cubicBezTo>
                <a:cubicBezTo>
                  <a:pt x="2922135" y="-57838"/>
                  <a:pt x="3160646" y="16542"/>
                  <a:pt x="3390537" y="0"/>
                </a:cubicBezTo>
                <a:cubicBezTo>
                  <a:pt x="3620428" y="-16542"/>
                  <a:pt x="3625905" y="25264"/>
                  <a:pt x="3727269" y="0"/>
                </a:cubicBezTo>
                <a:cubicBezTo>
                  <a:pt x="3828633" y="-25264"/>
                  <a:pt x="4019737" y="4841"/>
                  <a:pt x="4185920" y="0"/>
                </a:cubicBezTo>
                <a:cubicBezTo>
                  <a:pt x="4352103" y="-4841"/>
                  <a:pt x="4523813" y="26666"/>
                  <a:pt x="4644571" y="0"/>
                </a:cubicBezTo>
                <a:cubicBezTo>
                  <a:pt x="4765329" y="-26666"/>
                  <a:pt x="4974203" y="36403"/>
                  <a:pt x="5103223" y="0"/>
                </a:cubicBezTo>
                <a:cubicBezTo>
                  <a:pt x="5232243" y="-36403"/>
                  <a:pt x="5383317" y="38730"/>
                  <a:pt x="5561874" y="0"/>
                </a:cubicBezTo>
                <a:cubicBezTo>
                  <a:pt x="5740431" y="-38730"/>
                  <a:pt x="6097062" y="70065"/>
                  <a:pt x="6264366" y="0"/>
                </a:cubicBezTo>
                <a:cubicBezTo>
                  <a:pt x="6431670" y="-70065"/>
                  <a:pt x="6394769" y="16818"/>
                  <a:pt x="6479177" y="0"/>
                </a:cubicBezTo>
                <a:cubicBezTo>
                  <a:pt x="6563585" y="-16818"/>
                  <a:pt x="6926198" y="8289"/>
                  <a:pt x="7181669" y="0"/>
                </a:cubicBezTo>
                <a:cubicBezTo>
                  <a:pt x="7437140" y="-8289"/>
                  <a:pt x="7622021" y="5723"/>
                  <a:pt x="7762240" y="0"/>
                </a:cubicBezTo>
                <a:cubicBezTo>
                  <a:pt x="7902459" y="-5723"/>
                  <a:pt x="7889958" y="16591"/>
                  <a:pt x="7977051" y="0"/>
                </a:cubicBezTo>
                <a:cubicBezTo>
                  <a:pt x="8064144" y="-16591"/>
                  <a:pt x="8146491" y="17552"/>
                  <a:pt x="8191863" y="0"/>
                </a:cubicBezTo>
                <a:cubicBezTo>
                  <a:pt x="8237235" y="-17552"/>
                  <a:pt x="8508738" y="48073"/>
                  <a:pt x="8650514" y="0"/>
                </a:cubicBezTo>
                <a:cubicBezTo>
                  <a:pt x="8792290" y="-48073"/>
                  <a:pt x="8988535" y="45350"/>
                  <a:pt x="9109166" y="0"/>
                </a:cubicBezTo>
                <a:cubicBezTo>
                  <a:pt x="9229797" y="-45350"/>
                  <a:pt x="9319213" y="2463"/>
                  <a:pt x="9445897" y="0"/>
                </a:cubicBezTo>
                <a:cubicBezTo>
                  <a:pt x="9572581" y="-2463"/>
                  <a:pt x="9821955" y="46899"/>
                  <a:pt x="10026469" y="0"/>
                </a:cubicBezTo>
                <a:cubicBezTo>
                  <a:pt x="10230983" y="-46899"/>
                  <a:pt x="10465577" y="71700"/>
                  <a:pt x="10850880" y="0"/>
                </a:cubicBezTo>
                <a:cubicBezTo>
                  <a:pt x="11236183" y="-71700"/>
                  <a:pt x="11209967" y="12842"/>
                  <a:pt x="11309531" y="0"/>
                </a:cubicBezTo>
                <a:cubicBezTo>
                  <a:pt x="11409095" y="-12842"/>
                  <a:pt x="11574981" y="35959"/>
                  <a:pt x="11646263" y="0"/>
                </a:cubicBezTo>
                <a:cubicBezTo>
                  <a:pt x="11717545" y="-35959"/>
                  <a:pt x="11941121" y="60481"/>
                  <a:pt x="12192000" y="0"/>
                </a:cubicBezTo>
                <a:cubicBezTo>
                  <a:pt x="12250122" y="173606"/>
                  <a:pt x="12147049" y="328113"/>
                  <a:pt x="12192000" y="512842"/>
                </a:cubicBezTo>
                <a:cubicBezTo>
                  <a:pt x="12236951" y="697571"/>
                  <a:pt x="12129340" y="930539"/>
                  <a:pt x="12192000" y="1093312"/>
                </a:cubicBezTo>
                <a:cubicBezTo>
                  <a:pt x="12254660" y="1256085"/>
                  <a:pt x="12180128" y="1430318"/>
                  <a:pt x="12192000" y="1690688"/>
                </a:cubicBezTo>
                <a:cubicBezTo>
                  <a:pt x="12000836" y="1694107"/>
                  <a:pt x="11949871" y="1653322"/>
                  <a:pt x="11733349" y="1690688"/>
                </a:cubicBezTo>
                <a:cubicBezTo>
                  <a:pt x="11516827" y="1728054"/>
                  <a:pt x="11623658" y="1668551"/>
                  <a:pt x="11518537" y="1690688"/>
                </a:cubicBezTo>
                <a:cubicBezTo>
                  <a:pt x="11413416" y="1712825"/>
                  <a:pt x="11091350" y="1634688"/>
                  <a:pt x="10816046" y="1690688"/>
                </a:cubicBezTo>
                <a:cubicBezTo>
                  <a:pt x="10540742" y="1746688"/>
                  <a:pt x="10295462" y="1687534"/>
                  <a:pt x="9991634" y="1690688"/>
                </a:cubicBezTo>
                <a:cubicBezTo>
                  <a:pt x="9687806" y="1693842"/>
                  <a:pt x="9860095" y="1683911"/>
                  <a:pt x="9776823" y="1690688"/>
                </a:cubicBezTo>
                <a:cubicBezTo>
                  <a:pt x="9693551" y="1697465"/>
                  <a:pt x="9153788" y="1661003"/>
                  <a:pt x="8952411" y="1690688"/>
                </a:cubicBezTo>
                <a:cubicBezTo>
                  <a:pt x="8751034" y="1720373"/>
                  <a:pt x="8511758" y="1659031"/>
                  <a:pt x="8371840" y="1690688"/>
                </a:cubicBezTo>
                <a:cubicBezTo>
                  <a:pt x="8231922" y="1722345"/>
                  <a:pt x="8060873" y="1668452"/>
                  <a:pt x="7913189" y="1690688"/>
                </a:cubicBezTo>
                <a:cubicBezTo>
                  <a:pt x="7765505" y="1712924"/>
                  <a:pt x="7484526" y="1650284"/>
                  <a:pt x="7088777" y="1690688"/>
                </a:cubicBezTo>
                <a:cubicBezTo>
                  <a:pt x="6693028" y="1731092"/>
                  <a:pt x="6437309" y="1612526"/>
                  <a:pt x="6264366" y="1690688"/>
                </a:cubicBezTo>
                <a:cubicBezTo>
                  <a:pt x="6091423" y="1768850"/>
                  <a:pt x="5796445" y="1673299"/>
                  <a:pt x="5561874" y="1690688"/>
                </a:cubicBezTo>
                <a:cubicBezTo>
                  <a:pt x="5327303" y="1708077"/>
                  <a:pt x="5303998" y="1664962"/>
                  <a:pt x="5103223" y="1690688"/>
                </a:cubicBezTo>
                <a:cubicBezTo>
                  <a:pt x="4902448" y="1716414"/>
                  <a:pt x="4912437" y="1651287"/>
                  <a:pt x="4766491" y="1690688"/>
                </a:cubicBezTo>
                <a:cubicBezTo>
                  <a:pt x="4620545" y="1730089"/>
                  <a:pt x="4147508" y="1598036"/>
                  <a:pt x="3942080" y="1690688"/>
                </a:cubicBezTo>
                <a:cubicBezTo>
                  <a:pt x="3736652" y="1783340"/>
                  <a:pt x="3777857" y="1681779"/>
                  <a:pt x="3727269" y="1690688"/>
                </a:cubicBezTo>
                <a:cubicBezTo>
                  <a:pt x="3676681" y="1699597"/>
                  <a:pt x="3273477" y="1642561"/>
                  <a:pt x="2902857" y="1690688"/>
                </a:cubicBezTo>
                <a:cubicBezTo>
                  <a:pt x="2532237" y="1738815"/>
                  <a:pt x="2768167" y="1686547"/>
                  <a:pt x="2688046" y="1690688"/>
                </a:cubicBezTo>
                <a:cubicBezTo>
                  <a:pt x="2607925" y="1694829"/>
                  <a:pt x="2543948" y="1685072"/>
                  <a:pt x="2473234" y="1690688"/>
                </a:cubicBezTo>
                <a:cubicBezTo>
                  <a:pt x="2402520" y="1696304"/>
                  <a:pt x="2320429" y="1690633"/>
                  <a:pt x="2258423" y="1690688"/>
                </a:cubicBezTo>
                <a:cubicBezTo>
                  <a:pt x="2196417" y="1690743"/>
                  <a:pt x="2143710" y="1669544"/>
                  <a:pt x="2043611" y="1690688"/>
                </a:cubicBezTo>
                <a:cubicBezTo>
                  <a:pt x="1943512" y="1711832"/>
                  <a:pt x="1694502" y="1651066"/>
                  <a:pt x="1584960" y="1690688"/>
                </a:cubicBezTo>
                <a:cubicBezTo>
                  <a:pt x="1475418" y="1730310"/>
                  <a:pt x="1171577" y="1598774"/>
                  <a:pt x="760549" y="1690688"/>
                </a:cubicBezTo>
                <a:cubicBezTo>
                  <a:pt x="349521" y="1782602"/>
                  <a:pt x="260897" y="1671457"/>
                  <a:pt x="0" y="1690688"/>
                </a:cubicBezTo>
                <a:cubicBezTo>
                  <a:pt x="-52602" y="1443636"/>
                  <a:pt x="16700" y="1359492"/>
                  <a:pt x="0" y="1110218"/>
                </a:cubicBezTo>
                <a:cubicBezTo>
                  <a:pt x="-16700" y="860944"/>
                  <a:pt x="68102" y="731655"/>
                  <a:pt x="0" y="529749"/>
                </a:cubicBezTo>
                <a:cubicBezTo>
                  <a:pt x="-68102" y="327843"/>
                  <a:pt x="55204" y="151088"/>
                  <a:pt x="0" y="0"/>
                </a:cubicBezTo>
                <a:close/>
              </a:path>
            </a:pathLst>
          </a:custGeom>
          <a:solidFill>
            <a:srgbClr val="E8DBC7"/>
          </a:solidFill>
          <a:ln>
            <a:solidFill>
              <a:srgbClr val="80918B"/>
            </a:solidFill>
            <a:extLst>
              <a:ext uri="{C807C97D-BFC1-408E-A445-0C87EB9F89A2}">
                <ask:lineSketchStyleProps xmlns:ask="http://schemas.microsoft.com/office/drawing/2018/sketchyshapes" sd="32164234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B13C21-2EE5-A638-8A47-1329458BA0AD}"/>
              </a:ext>
            </a:extLst>
          </p:cNvPr>
          <p:cNvSpPr/>
          <p:nvPr/>
        </p:nvSpPr>
        <p:spPr>
          <a:xfrm>
            <a:off x="343711" y="473413"/>
            <a:ext cx="11621310" cy="1115438"/>
          </a:xfrm>
          <a:custGeom>
            <a:avLst/>
            <a:gdLst>
              <a:gd name="connsiteX0" fmla="*/ 0 w 11621310"/>
              <a:gd name="connsiteY0" fmla="*/ 0 h 1115438"/>
              <a:gd name="connsiteX1" fmla="*/ 464852 w 11621310"/>
              <a:gd name="connsiteY1" fmla="*/ 0 h 1115438"/>
              <a:gd name="connsiteX2" fmla="*/ 929705 w 11621310"/>
              <a:gd name="connsiteY2" fmla="*/ 0 h 1115438"/>
              <a:gd name="connsiteX3" fmla="*/ 1394557 w 11621310"/>
              <a:gd name="connsiteY3" fmla="*/ 0 h 1115438"/>
              <a:gd name="connsiteX4" fmla="*/ 1975623 w 11621310"/>
              <a:gd name="connsiteY4" fmla="*/ 0 h 1115438"/>
              <a:gd name="connsiteX5" fmla="*/ 2440475 w 11621310"/>
              <a:gd name="connsiteY5" fmla="*/ 0 h 1115438"/>
              <a:gd name="connsiteX6" fmla="*/ 3021541 w 11621310"/>
              <a:gd name="connsiteY6" fmla="*/ 0 h 1115438"/>
              <a:gd name="connsiteX7" fmla="*/ 3835032 w 11621310"/>
              <a:gd name="connsiteY7" fmla="*/ 0 h 1115438"/>
              <a:gd name="connsiteX8" fmla="*/ 4532311 w 11621310"/>
              <a:gd name="connsiteY8" fmla="*/ 0 h 1115438"/>
              <a:gd name="connsiteX9" fmla="*/ 5229590 w 11621310"/>
              <a:gd name="connsiteY9" fmla="*/ 0 h 1115438"/>
              <a:gd name="connsiteX10" fmla="*/ 6043081 w 11621310"/>
              <a:gd name="connsiteY10" fmla="*/ 0 h 1115438"/>
              <a:gd name="connsiteX11" fmla="*/ 6507934 w 11621310"/>
              <a:gd name="connsiteY11" fmla="*/ 0 h 1115438"/>
              <a:gd name="connsiteX12" fmla="*/ 6856573 w 11621310"/>
              <a:gd name="connsiteY12" fmla="*/ 0 h 1115438"/>
              <a:gd name="connsiteX13" fmla="*/ 7321425 w 11621310"/>
              <a:gd name="connsiteY13" fmla="*/ 0 h 1115438"/>
              <a:gd name="connsiteX14" fmla="*/ 7670065 w 11621310"/>
              <a:gd name="connsiteY14" fmla="*/ 0 h 1115438"/>
              <a:gd name="connsiteX15" fmla="*/ 8134917 w 11621310"/>
              <a:gd name="connsiteY15" fmla="*/ 0 h 1115438"/>
              <a:gd name="connsiteX16" fmla="*/ 8599769 w 11621310"/>
              <a:gd name="connsiteY16" fmla="*/ 0 h 1115438"/>
              <a:gd name="connsiteX17" fmla="*/ 8948409 w 11621310"/>
              <a:gd name="connsiteY17" fmla="*/ 0 h 1115438"/>
              <a:gd name="connsiteX18" fmla="*/ 9529474 w 11621310"/>
              <a:gd name="connsiteY18" fmla="*/ 0 h 1115438"/>
              <a:gd name="connsiteX19" fmla="*/ 9878114 w 11621310"/>
              <a:gd name="connsiteY19" fmla="*/ 0 h 1115438"/>
              <a:gd name="connsiteX20" fmla="*/ 10575392 w 11621310"/>
              <a:gd name="connsiteY20" fmla="*/ 0 h 1115438"/>
              <a:gd name="connsiteX21" fmla="*/ 11621310 w 11621310"/>
              <a:gd name="connsiteY21" fmla="*/ 0 h 1115438"/>
              <a:gd name="connsiteX22" fmla="*/ 11621310 w 11621310"/>
              <a:gd name="connsiteY22" fmla="*/ 546565 h 1115438"/>
              <a:gd name="connsiteX23" fmla="*/ 11621310 w 11621310"/>
              <a:gd name="connsiteY23" fmla="*/ 1115438 h 1115438"/>
              <a:gd name="connsiteX24" fmla="*/ 11272671 w 11621310"/>
              <a:gd name="connsiteY24" fmla="*/ 1115438 h 1115438"/>
              <a:gd name="connsiteX25" fmla="*/ 10575392 w 11621310"/>
              <a:gd name="connsiteY25" fmla="*/ 1115438 h 1115438"/>
              <a:gd name="connsiteX26" fmla="*/ 10226753 w 11621310"/>
              <a:gd name="connsiteY26" fmla="*/ 1115438 h 1115438"/>
              <a:gd name="connsiteX27" fmla="*/ 9529474 w 11621310"/>
              <a:gd name="connsiteY27" fmla="*/ 1115438 h 1115438"/>
              <a:gd name="connsiteX28" fmla="*/ 9297048 w 11621310"/>
              <a:gd name="connsiteY28" fmla="*/ 1115438 h 1115438"/>
              <a:gd name="connsiteX29" fmla="*/ 8715983 w 11621310"/>
              <a:gd name="connsiteY29" fmla="*/ 1115438 h 1115438"/>
              <a:gd name="connsiteX30" fmla="*/ 7902491 w 11621310"/>
              <a:gd name="connsiteY30" fmla="*/ 1115438 h 1115438"/>
              <a:gd name="connsiteX31" fmla="*/ 7321425 w 11621310"/>
              <a:gd name="connsiteY31" fmla="*/ 1115438 h 1115438"/>
              <a:gd name="connsiteX32" fmla="*/ 7088999 w 11621310"/>
              <a:gd name="connsiteY32" fmla="*/ 1115438 h 1115438"/>
              <a:gd name="connsiteX33" fmla="*/ 6391721 w 11621310"/>
              <a:gd name="connsiteY33" fmla="*/ 1115438 h 1115438"/>
              <a:gd name="connsiteX34" fmla="*/ 5578229 w 11621310"/>
              <a:gd name="connsiteY34" fmla="*/ 1115438 h 1115438"/>
              <a:gd name="connsiteX35" fmla="*/ 5229589 w 11621310"/>
              <a:gd name="connsiteY35" fmla="*/ 1115438 h 1115438"/>
              <a:gd name="connsiteX36" fmla="*/ 4532311 w 11621310"/>
              <a:gd name="connsiteY36" fmla="*/ 1115438 h 1115438"/>
              <a:gd name="connsiteX37" fmla="*/ 4067458 w 11621310"/>
              <a:gd name="connsiteY37" fmla="*/ 1115438 h 1115438"/>
              <a:gd name="connsiteX38" fmla="*/ 3602606 w 11621310"/>
              <a:gd name="connsiteY38" fmla="*/ 1115438 h 1115438"/>
              <a:gd name="connsiteX39" fmla="*/ 2905327 w 11621310"/>
              <a:gd name="connsiteY39" fmla="*/ 1115438 h 1115438"/>
              <a:gd name="connsiteX40" fmla="*/ 2556688 w 11621310"/>
              <a:gd name="connsiteY40" fmla="*/ 1115438 h 1115438"/>
              <a:gd name="connsiteX41" fmla="*/ 2324262 w 11621310"/>
              <a:gd name="connsiteY41" fmla="*/ 1115438 h 1115438"/>
              <a:gd name="connsiteX42" fmla="*/ 1859410 w 11621310"/>
              <a:gd name="connsiteY42" fmla="*/ 1115438 h 1115438"/>
              <a:gd name="connsiteX43" fmla="*/ 1626983 w 11621310"/>
              <a:gd name="connsiteY43" fmla="*/ 1115438 h 1115438"/>
              <a:gd name="connsiteX44" fmla="*/ 1045918 w 11621310"/>
              <a:gd name="connsiteY44" fmla="*/ 1115438 h 1115438"/>
              <a:gd name="connsiteX45" fmla="*/ 0 w 11621310"/>
              <a:gd name="connsiteY45" fmla="*/ 1115438 h 1115438"/>
              <a:gd name="connsiteX46" fmla="*/ 0 w 11621310"/>
              <a:gd name="connsiteY46" fmla="*/ 557719 h 1115438"/>
              <a:gd name="connsiteX47" fmla="*/ 0 w 11621310"/>
              <a:gd name="connsiteY47" fmla="*/ 0 h 111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21310" h="1115438" fill="none" extrusionOk="0">
                <a:moveTo>
                  <a:pt x="0" y="0"/>
                </a:moveTo>
                <a:cubicBezTo>
                  <a:pt x="145670" y="-20092"/>
                  <a:pt x="292178" y="889"/>
                  <a:pt x="464852" y="0"/>
                </a:cubicBezTo>
                <a:cubicBezTo>
                  <a:pt x="637526" y="-889"/>
                  <a:pt x="763942" y="51427"/>
                  <a:pt x="929705" y="0"/>
                </a:cubicBezTo>
                <a:cubicBezTo>
                  <a:pt x="1095468" y="-51427"/>
                  <a:pt x="1288863" y="53443"/>
                  <a:pt x="1394557" y="0"/>
                </a:cubicBezTo>
                <a:cubicBezTo>
                  <a:pt x="1500251" y="-53443"/>
                  <a:pt x="1848694" y="9333"/>
                  <a:pt x="1975623" y="0"/>
                </a:cubicBezTo>
                <a:cubicBezTo>
                  <a:pt x="2102552" y="-9333"/>
                  <a:pt x="2220883" y="36508"/>
                  <a:pt x="2440475" y="0"/>
                </a:cubicBezTo>
                <a:cubicBezTo>
                  <a:pt x="2660067" y="-36508"/>
                  <a:pt x="2835438" y="36724"/>
                  <a:pt x="3021541" y="0"/>
                </a:cubicBezTo>
                <a:cubicBezTo>
                  <a:pt x="3207644" y="-36724"/>
                  <a:pt x="3511849" y="36424"/>
                  <a:pt x="3835032" y="0"/>
                </a:cubicBezTo>
                <a:cubicBezTo>
                  <a:pt x="4158215" y="-36424"/>
                  <a:pt x="4345146" y="6025"/>
                  <a:pt x="4532311" y="0"/>
                </a:cubicBezTo>
                <a:cubicBezTo>
                  <a:pt x="4719476" y="-6025"/>
                  <a:pt x="5035281" y="28908"/>
                  <a:pt x="5229590" y="0"/>
                </a:cubicBezTo>
                <a:cubicBezTo>
                  <a:pt x="5423899" y="-28908"/>
                  <a:pt x="5716833" y="87477"/>
                  <a:pt x="6043081" y="0"/>
                </a:cubicBezTo>
                <a:cubicBezTo>
                  <a:pt x="6369329" y="-87477"/>
                  <a:pt x="6398203" y="47111"/>
                  <a:pt x="6507934" y="0"/>
                </a:cubicBezTo>
                <a:cubicBezTo>
                  <a:pt x="6617665" y="-47111"/>
                  <a:pt x="6689324" y="31238"/>
                  <a:pt x="6856573" y="0"/>
                </a:cubicBezTo>
                <a:cubicBezTo>
                  <a:pt x="7023822" y="-31238"/>
                  <a:pt x="7181425" y="19553"/>
                  <a:pt x="7321425" y="0"/>
                </a:cubicBezTo>
                <a:cubicBezTo>
                  <a:pt x="7461425" y="-19553"/>
                  <a:pt x="7518133" y="15594"/>
                  <a:pt x="7670065" y="0"/>
                </a:cubicBezTo>
                <a:cubicBezTo>
                  <a:pt x="7821997" y="-15594"/>
                  <a:pt x="7940964" y="52026"/>
                  <a:pt x="8134917" y="0"/>
                </a:cubicBezTo>
                <a:cubicBezTo>
                  <a:pt x="8328870" y="-52026"/>
                  <a:pt x="8369743" y="16617"/>
                  <a:pt x="8599769" y="0"/>
                </a:cubicBezTo>
                <a:cubicBezTo>
                  <a:pt x="8829795" y="-16617"/>
                  <a:pt x="8838747" y="36863"/>
                  <a:pt x="8948409" y="0"/>
                </a:cubicBezTo>
                <a:cubicBezTo>
                  <a:pt x="9058071" y="-36863"/>
                  <a:pt x="9274861" y="46114"/>
                  <a:pt x="9529474" y="0"/>
                </a:cubicBezTo>
                <a:cubicBezTo>
                  <a:pt x="9784088" y="-46114"/>
                  <a:pt x="9711187" y="3360"/>
                  <a:pt x="9878114" y="0"/>
                </a:cubicBezTo>
                <a:cubicBezTo>
                  <a:pt x="10045041" y="-3360"/>
                  <a:pt x="10327416" y="55556"/>
                  <a:pt x="10575392" y="0"/>
                </a:cubicBezTo>
                <a:cubicBezTo>
                  <a:pt x="10823368" y="-55556"/>
                  <a:pt x="11328425" y="55630"/>
                  <a:pt x="11621310" y="0"/>
                </a:cubicBezTo>
                <a:cubicBezTo>
                  <a:pt x="11676419" y="195254"/>
                  <a:pt x="11558466" y="424521"/>
                  <a:pt x="11621310" y="546565"/>
                </a:cubicBezTo>
                <a:cubicBezTo>
                  <a:pt x="11684154" y="668610"/>
                  <a:pt x="11569302" y="978724"/>
                  <a:pt x="11621310" y="1115438"/>
                </a:cubicBezTo>
                <a:cubicBezTo>
                  <a:pt x="11492415" y="1128673"/>
                  <a:pt x="11436204" y="1090944"/>
                  <a:pt x="11272671" y="1115438"/>
                </a:cubicBezTo>
                <a:cubicBezTo>
                  <a:pt x="11109138" y="1139932"/>
                  <a:pt x="10757544" y="1103704"/>
                  <a:pt x="10575392" y="1115438"/>
                </a:cubicBezTo>
                <a:cubicBezTo>
                  <a:pt x="10393240" y="1127172"/>
                  <a:pt x="10372132" y="1100951"/>
                  <a:pt x="10226753" y="1115438"/>
                </a:cubicBezTo>
                <a:cubicBezTo>
                  <a:pt x="10081374" y="1129925"/>
                  <a:pt x="9833180" y="1051143"/>
                  <a:pt x="9529474" y="1115438"/>
                </a:cubicBezTo>
                <a:cubicBezTo>
                  <a:pt x="9225768" y="1179733"/>
                  <a:pt x="9356545" y="1104106"/>
                  <a:pt x="9297048" y="1115438"/>
                </a:cubicBezTo>
                <a:cubicBezTo>
                  <a:pt x="9237551" y="1126770"/>
                  <a:pt x="8850051" y="1077266"/>
                  <a:pt x="8715983" y="1115438"/>
                </a:cubicBezTo>
                <a:cubicBezTo>
                  <a:pt x="8581916" y="1153610"/>
                  <a:pt x="8239550" y="1066042"/>
                  <a:pt x="7902491" y="1115438"/>
                </a:cubicBezTo>
                <a:cubicBezTo>
                  <a:pt x="7565432" y="1164834"/>
                  <a:pt x="7479162" y="1071098"/>
                  <a:pt x="7321425" y="1115438"/>
                </a:cubicBezTo>
                <a:cubicBezTo>
                  <a:pt x="7163688" y="1159778"/>
                  <a:pt x="7145482" y="1107581"/>
                  <a:pt x="7088999" y="1115438"/>
                </a:cubicBezTo>
                <a:cubicBezTo>
                  <a:pt x="7032516" y="1123295"/>
                  <a:pt x="6731964" y="1088607"/>
                  <a:pt x="6391721" y="1115438"/>
                </a:cubicBezTo>
                <a:cubicBezTo>
                  <a:pt x="6051478" y="1142269"/>
                  <a:pt x="5770405" y="1026737"/>
                  <a:pt x="5578229" y="1115438"/>
                </a:cubicBezTo>
                <a:cubicBezTo>
                  <a:pt x="5386053" y="1204139"/>
                  <a:pt x="5363388" y="1084678"/>
                  <a:pt x="5229589" y="1115438"/>
                </a:cubicBezTo>
                <a:cubicBezTo>
                  <a:pt x="5095790" y="1146198"/>
                  <a:pt x="4837845" y="1093559"/>
                  <a:pt x="4532311" y="1115438"/>
                </a:cubicBezTo>
                <a:cubicBezTo>
                  <a:pt x="4226777" y="1137317"/>
                  <a:pt x="4296178" y="1069536"/>
                  <a:pt x="4067458" y="1115438"/>
                </a:cubicBezTo>
                <a:cubicBezTo>
                  <a:pt x="3838738" y="1161340"/>
                  <a:pt x="3767676" y="1111565"/>
                  <a:pt x="3602606" y="1115438"/>
                </a:cubicBezTo>
                <a:cubicBezTo>
                  <a:pt x="3437536" y="1119311"/>
                  <a:pt x="3192683" y="1055612"/>
                  <a:pt x="2905327" y="1115438"/>
                </a:cubicBezTo>
                <a:cubicBezTo>
                  <a:pt x="2617971" y="1175264"/>
                  <a:pt x="2721797" y="1103629"/>
                  <a:pt x="2556688" y="1115438"/>
                </a:cubicBezTo>
                <a:cubicBezTo>
                  <a:pt x="2391579" y="1127247"/>
                  <a:pt x="2384161" y="1091869"/>
                  <a:pt x="2324262" y="1115438"/>
                </a:cubicBezTo>
                <a:cubicBezTo>
                  <a:pt x="2264363" y="1139007"/>
                  <a:pt x="2049519" y="1083482"/>
                  <a:pt x="1859410" y="1115438"/>
                </a:cubicBezTo>
                <a:cubicBezTo>
                  <a:pt x="1669301" y="1147394"/>
                  <a:pt x="1705538" y="1103597"/>
                  <a:pt x="1626983" y="1115438"/>
                </a:cubicBezTo>
                <a:cubicBezTo>
                  <a:pt x="1548428" y="1127279"/>
                  <a:pt x="1254223" y="1092580"/>
                  <a:pt x="1045918" y="1115438"/>
                </a:cubicBezTo>
                <a:cubicBezTo>
                  <a:pt x="837613" y="1138296"/>
                  <a:pt x="514176" y="1076156"/>
                  <a:pt x="0" y="1115438"/>
                </a:cubicBezTo>
                <a:cubicBezTo>
                  <a:pt x="-8681" y="946187"/>
                  <a:pt x="48609" y="682563"/>
                  <a:pt x="0" y="557719"/>
                </a:cubicBezTo>
                <a:cubicBezTo>
                  <a:pt x="-48609" y="432875"/>
                  <a:pt x="46408" y="197741"/>
                  <a:pt x="0" y="0"/>
                </a:cubicBezTo>
                <a:close/>
              </a:path>
              <a:path w="11621310" h="1115438" stroke="0" extrusionOk="0">
                <a:moveTo>
                  <a:pt x="0" y="0"/>
                </a:moveTo>
                <a:cubicBezTo>
                  <a:pt x="153600" y="-3105"/>
                  <a:pt x="222611" y="16302"/>
                  <a:pt x="348639" y="0"/>
                </a:cubicBezTo>
                <a:cubicBezTo>
                  <a:pt x="474667" y="-16302"/>
                  <a:pt x="606053" y="2919"/>
                  <a:pt x="813492" y="0"/>
                </a:cubicBezTo>
                <a:cubicBezTo>
                  <a:pt x="1020931" y="-2919"/>
                  <a:pt x="1172276" y="69593"/>
                  <a:pt x="1394557" y="0"/>
                </a:cubicBezTo>
                <a:cubicBezTo>
                  <a:pt x="1616839" y="-69593"/>
                  <a:pt x="1629806" y="39326"/>
                  <a:pt x="1743197" y="0"/>
                </a:cubicBezTo>
                <a:cubicBezTo>
                  <a:pt x="1856588" y="-39326"/>
                  <a:pt x="2029750" y="38238"/>
                  <a:pt x="2208049" y="0"/>
                </a:cubicBezTo>
                <a:cubicBezTo>
                  <a:pt x="2386348" y="-38238"/>
                  <a:pt x="2787022" y="10012"/>
                  <a:pt x="3021541" y="0"/>
                </a:cubicBezTo>
                <a:cubicBezTo>
                  <a:pt x="3256060" y="-10012"/>
                  <a:pt x="3334526" y="21818"/>
                  <a:pt x="3602606" y="0"/>
                </a:cubicBezTo>
                <a:cubicBezTo>
                  <a:pt x="3870686" y="-21818"/>
                  <a:pt x="4178338" y="55472"/>
                  <a:pt x="4416098" y="0"/>
                </a:cubicBezTo>
                <a:cubicBezTo>
                  <a:pt x="4653858" y="-55472"/>
                  <a:pt x="4836067" y="27581"/>
                  <a:pt x="4997163" y="0"/>
                </a:cubicBezTo>
                <a:cubicBezTo>
                  <a:pt x="5158259" y="-27581"/>
                  <a:pt x="5163314" y="18692"/>
                  <a:pt x="5229590" y="0"/>
                </a:cubicBezTo>
                <a:cubicBezTo>
                  <a:pt x="5295866" y="-18692"/>
                  <a:pt x="5354308" y="6169"/>
                  <a:pt x="5462016" y="0"/>
                </a:cubicBezTo>
                <a:cubicBezTo>
                  <a:pt x="5569724" y="-6169"/>
                  <a:pt x="6010846" y="58586"/>
                  <a:pt x="6159294" y="0"/>
                </a:cubicBezTo>
                <a:cubicBezTo>
                  <a:pt x="6307742" y="-58586"/>
                  <a:pt x="6596552" y="39999"/>
                  <a:pt x="6740360" y="0"/>
                </a:cubicBezTo>
                <a:cubicBezTo>
                  <a:pt x="6884168" y="-39999"/>
                  <a:pt x="6979227" y="3396"/>
                  <a:pt x="7088999" y="0"/>
                </a:cubicBezTo>
                <a:cubicBezTo>
                  <a:pt x="7198771" y="-3396"/>
                  <a:pt x="7448248" y="54739"/>
                  <a:pt x="7553852" y="0"/>
                </a:cubicBezTo>
                <a:cubicBezTo>
                  <a:pt x="7659456" y="-54739"/>
                  <a:pt x="7804146" y="4264"/>
                  <a:pt x="7902491" y="0"/>
                </a:cubicBezTo>
                <a:cubicBezTo>
                  <a:pt x="8000836" y="-4264"/>
                  <a:pt x="8295226" y="29140"/>
                  <a:pt x="8483556" y="0"/>
                </a:cubicBezTo>
                <a:cubicBezTo>
                  <a:pt x="8671887" y="-29140"/>
                  <a:pt x="8937749" y="18550"/>
                  <a:pt x="9297048" y="0"/>
                </a:cubicBezTo>
                <a:cubicBezTo>
                  <a:pt x="9656347" y="-18550"/>
                  <a:pt x="9479069" y="26099"/>
                  <a:pt x="9645687" y="0"/>
                </a:cubicBezTo>
                <a:cubicBezTo>
                  <a:pt x="9812305" y="-26099"/>
                  <a:pt x="10086519" y="57390"/>
                  <a:pt x="10226753" y="0"/>
                </a:cubicBezTo>
                <a:cubicBezTo>
                  <a:pt x="10366987" y="-57390"/>
                  <a:pt x="10593387" y="34240"/>
                  <a:pt x="10807818" y="0"/>
                </a:cubicBezTo>
                <a:cubicBezTo>
                  <a:pt x="11022250" y="-34240"/>
                  <a:pt x="11228014" y="37050"/>
                  <a:pt x="11621310" y="0"/>
                </a:cubicBezTo>
                <a:cubicBezTo>
                  <a:pt x="11639034" y="194307"/>
                  <a:pt x="11597534" y="403042"/>
                  <a:pt x="11621310" y="524256"/>
                </a:cubicBezTo>
                <a:cubicBezTo>
                  <a:pt x="11645086" y="645470"/>
                  <a:pt x="11551527" y="939632"/>
                  <a:pt x="11621310" y="1115438"/>
                </a:cubicBezTo>
                <a:cubicBezTo>
                  <a:pt x="11375010" y="1191759"/>
                  <a:pt x="11194986" y="1054073"/>
                  <a:pt x="10924031" y="1115438"/>
                </a:cubicBezTo>
                <a:cubicBezTo>
                  <a:pt x="10653076" y="1176803"/>
                  <a:pt x="10586768" y="1095817"/>
                  <a:pt x="10459179" y="1115438"/>
                </a:cubicBezTo>
                <a:cubicBezTo>
                  <a:pt x="10331590" y="1135059"/>
                  <a:pt x="10338963" y="1112797"/>
                  <a:pt x="10226753" y="1115438"/>
                </a:cubicBezTo>
                <a:cubicBezTo>
                  <a:pt x="10114543" y="1118079"/>
                  <a:pt x="10104465" y="1101162"/>
                  <a:pt x="9994327" y="1115438"/>
                </a:cubicBezTo>
                <a:cubicBezTo>
                  <a:pt x="9884189" y="1129714"/>
                  <a:pt x="9821595" y="1104262"/>
                  <a:pt x="9761900" y="1115438"/>
                </a:cubicBezTo>
                <a:cubicBezTo>
                  <a:pt x="9702205" y="1126614"/>
                  <a:pt x="9507884" y="1097278"/>
                  <a:pt x="9413261" y="1115438"/>
                </a:cubicBezTo>
                <a:cubicBezTo>
                  <a:pt x="9318638" y="1133598"/>
                  <a:pt x="9013018" y="1113635"/>
                  <a:pt x="8715983" y="1115438"/>
                </a:cubicBezTo>
                <a:cubicBezTo>
                  <a:pt x="8418948" y="1117241"/>
                  <a:pt x="8359166" y="1102052"/>
                  <a:pt x="8251130" y="1115438"/>
                </a:cubicBezTo>
                <a:cubicBezTo>
                  <a:pt x="8143094" y="1128824"/>
                  <a:pt x="7939991" y="1081260"/>
                  <a:pt x="7670065" y="1115438"/>
                </a:cubicBezTo>
                <a:cubicBezTo>
                  <a:pt x="7400139" y="1149616"/>
                  <a:pt x="7314389" y="1064341"/>
                  <a:pt x="7088999" y="1115438"/>
                </a:cubicBezTo>
                <a:cubicBezTo>
                  <a:pt x="6863609" y="1166535"/>
                  <a:pt x="6708935" y="1074604"/>
                  <a:pt x="6507934" y="1115438"/>
                </a:cubicBezTo>
                <a:cubicBezTo>
                  <a:pt x="6306934" y="1156272"/>
                  <a:pt x="6236070" y="1074745"/>
                  <a:pt x="6043081" y="1115438"/>
                </a:cubicBezTo>
                <a:cubicBezTo>
                  <a:pt x="5850092" y="1156131"/>
                  <a:pt x="5662825" y="1049858"/>
                  <a:pt x="5345803" y="1115438"/>
                </a:cubicBezTo>
                <a:cubicBezTo>
                  <a:pt x="5028781" y="1181018"/>
                  <a:pt x="5140418" y="1089300"/>
                  <a:pt x="4997163" y="1115438"/>
                </a:cubicBezTo>
                <a:cubicBezTo>
                  <a:pt x="4853908" y="1141576"/>
                  <a:pt x="4629223" y="1106103"/>
                  <a:pt x="4416098" y="1115438"/>
                </a:cubicBezTo>
                <a:cubicBezTo>
                  <a:pt x="4202974" y="1124773"/>
                  <a:pt x="4197999" y="1102966"/>
                  <a:pt x="4067458" y="1115438"/>
                </a:cubicBezTo>
                <a:cubicBezTo>
                  <a:pt x="3936917" y="1127910"/>
                  <a:pt x="3645980" y="1111042"/>
                  <a:pt x="3370180" y="1115438"/>
                </a:cubicBezTo>
                <a:cubicBezTo>
                  <a:pt x="3094380" y="1119834"/>
                  <a:pt x="3009225" y="1071415"/>
                  <a:pt x="2905327" y="1115438"/>
                </a:cubicBezTo>
                <a:cubicBezTo>
                  <a:pt x="2801429" y="1159461"/>
                  <a:pt x="2477308" y="1046548"/>
                  <a:pt x="2324262" y="1115438"/>
                </a:cubicBezTo>
                <a:cubicBezTo>
                  <a:pt x="2171216" y="1184328"/>
                  <a:pt x="1955070" y="1067217"/>
                  <a:pt x="1626983" y="1115438"/>
                </a:cubicBezTo>
                <a:cubicBezTo>
                  <a:pt x="1298896" y="1163659"/>
                  <a:pt x="1469528" y="1099452"/>
                  <a:pt x="1394557" y="1115438"/>
                </a:cubicBezTo>
                <a:cubicBezTo>
                  <a:pt x="1319586" y="1131424"/>
                  <a:pt x="1270377" y="1110370"/>
                  <a:pt x="1162131" y="1115438"/>
                </a:cubicBezTo>
                <a:cubicBezTo>
                  <a:pt x="1053885" y="1120506"/>
                  <a:pt x="751521" y="1115399"/>
                  <a:pt x="581065" y="1115438"/>
                </a:cubicBezTo>
                <a:cubicBezTo>
                  <a:pt x="410609" y="1115477"/>
                  <a:pt x="221966" y="1055493"/>
                  <a:pt x="0" y="1115438"/>
                </a:cubicBezTo>
                <a:cubicBezTo>
                  <a:pt x="-14580" y="951314"/>
                  <a:pt x="44147" y="785569"/>
                  <a:pt x="0" y="546565"/>
                </a:cubicBezTo>
                <a:cubicBezTo>
                  <a:pt x="-44147" y="307561"/>
                  <a:pt x="29875" y="2325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>
            <a:extLst>
              <a:ext uri="{C807C97D-BFC1-408E-A445-0C87EB9F89A2}">
                <ask:lineSketchStyleProps xmlns:ask="http://schemas.microsoft.com/office/drawing/2018/sketchyshapes" sd="37594600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CC679-E236-0A40-73F7-BBC62A0D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Average Viewers over Time</a:t>
            </a:r>
          </a:p>
        </p:txBody>
      </p:sp>
      <p:pic>
        <p:nvPicPr>
          <p:cNvPr id="3" name="Picture" title="This slide contains the following visuals: columnChart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4BE3F825-9541-53F5-BB25-CB103404F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89" b="28510"/>
          <a:stretch/>
        </p:blipFill>
        <p:spPr>
          <a:xfrm>
            <a:off x="2765898" y="2055813"/>
            <a:ext cx="6568158" cy="4562856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B866B2-9757-13E2-2A9F-2DB301667052}"/>
              </a:ext>
            </a:extLst>
          </p:cNvPr>
          <p:cNvCxnSpPr/>
          <p:nvPr/>
        </p:nvCxnSpPr>
        <p:spPr>
          <a:xfrm>
            <a:off x="2174488" y="2372758"/>
            <a:ext cx="1874196" cy="278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5DB85F-1A35-7E66-54C3-53D77361F791}"/>
              </a:ext>
            </a:extLst>
          </p:cNvPr>
          <p:cNvCxnSpPr>
            <a:cxnSpLocks/>
          </p:cNvCxnSpPr>
          <p:nvPr/>
        </p:nvCxnSpPr>
        <p:spPr>
          <a:xfrm flipH="1" flipV="1">
            <a:off x="8877129" y="5909553"/>
            <a:ext cx="2096674" cy="4750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618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447490"/>
      </a:accent1>
      <a:accent2>
        <a:srgbClr val="AAC3E2"/>
      </a:accent2>
      <a:accent3>
        <a:srgbClr val="916E50"/>
      </a:accent3>
      <a:accent4>
        <a:srgbClr val="80918B"/>
      </a:accent4>
      <a:accent5>
        <a:srgbClr val="C18697"/>
      </a:accent5>
      <a:accent6>
        <a:srgbClr val="B6A6CA"/>
      </a:accent6>
      <a:hlink>
        <a:srgbClr val="D5E1DF"/>
      </a:hlink>
      <a:folHlink>
        <a:srgbClr val="BCA38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2912</TotalTime>
  <Words>331</Words>
  <Application>Microsoft Office PowerPoint</Application>
  <PresentationFormat>Widescreen</PresentationFormat>
  <Paragraphs>59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Aldhabi</vt:lpstr>
      <vt:lpstr>Aptos</vt:lpstr>
      <vt:lpstr>Aptos Display</vt:lpstr>
      <vt:lpstr>Arial</vt:lpstr>
      <vt:lpstr>Calibri Light</vt:lpstr>
      <vt:lpstr>Courier New</vt:lpstr>
      <vt:lpstr>Segoe UI</vt:lpstr>
      <vt:lpstr>Office Theme</vt:lpstr>
      <vt:lpstr>PowerPoint Presentation</vt:lpstr>
      <vt:lpstr>Overview</vt:lpstr>
      <vt:lpstr>Finding and Preparing my Data</vt:lpstr>
      <vt:lpstr>Ratings</vt:lpstr>
      <vt:lpstr>Season 15 and 16 Writers</vt:lpstr>
      <vt:lpstr>Writers</vt:lpstr>
      <vt:lpstr>Ratings</vt:lpstr>
      <vt:lpstr>Characters</vt:lpstr>
      <vt:lpstr>Average Viewers over Time</vt:lpstr>
      <vt:lpstr>Viewers by Day of the Week</vt:lpstr>
      <vt:lpstr>Medical Diagnoses</vt:lpstr>
      <vt:lpstr>Number of Diagnoses per Episode</vt:lpstr>
      <vt:lpstr>Most Frequent Diagnoses</vt:lpstr>
      <vt:lpstr>Medical Diagnoses vs Ratings</vt:lpstr>
      <vt:lpstr>Interesting Fact</vt:lpstr>
      <vt:lpstr>Will I give seasons 11-19 a chance?</vt:lpstr>
      <vt:lpstr>Will I give seasons 11-19 a chance?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Emmalei Doore</dc:creator>
  <cp:lastModifiedBy>Emmalei Doore</cp:lastModifiedBy>
  <cp:revision>40</cp:revision>
  <dcterms:created xsi:type="dcterms:W3CDTF">2024-03-01T23:36:39Z</dcterms:created>
  <dcterms:modified xsi:type="dcterms:W3CDTF">2024-03-07T00:18:20Z</dcterms:modified>
</cp:coreProperties>
</file>